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9" r:id="rId6"/>
    <p:sldMasterId id="2147483661" r:id="rId7"/>
    <p:sldMasterId id="2147483663" r:id="rId8"/>
    <p:sldMasterId id="2147483665" r:id="rId9"/>
    <p:sldMasterId id="2147483667" r:id="rId10"/>
    <p:sldMasterId id="2147483669" r:id="rId11"/>
    <p:sldMasterId id="2147483671" r:id="rId12"/>
  </p:sldMasterIdLst>
  <p:notesMasterIdLst>
    <p:notesMasterId r:id="rId35"/>
  </p:notes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23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 name="PlaceHolder 1"/>
          <p:cNvSpPr>
            <a:spLocks noGrp="1" noRot="1" noChangeAspect="1"/>
          </p:cNvSpPr>
          <p:nvPr>
            <p:ph type="sldImg"/>
          </p:nvPr>
        </p:nvSpPr>
        <p:spPr>
          <a:xfrm>
            <a:off x="0" y="764280"/>
            <a:ext cx="0" cy="0"/>
          </a:xfrm>
          <a:prstGeom prst="rect">
            <a:avLst/>
          </a:prstGeom>
          <a:noFill/>
          <a:ln w="0">
            <a:noFill/>
          </a:ln>
        </p:spPr>
        <p:txBody>
          <a:bodyPr lIns="0" tIns="0" rIns="0" bIns="0" anchor="ctr">
            <a:noAutofit/>
          </a:bodyPr>
          <a:lstStyle/>
          <a:p>
            <a:pPr algn="ctr"/>
            <a:r>
              <a:rPr lang="en-US" sz="4400" b="0" strike="noStrike" spc="-1">
                <a:solidFill>
                  <a:srgbClr val="000000"/>
                </a:solidFill>
                <a:latin typeface="Arial"/>
              </a:rPr>
              <a:t>Click to move the slide</a:t>
            </a:r>
          </a:p>
        </p:txBody>
      </p:sp>
      <p:sp>
        <p:nvSpPr>
          <p:cNvPr id="55"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marL="216000" indent="-216000">
              <a:buNone/>
            </a:pPr>
            <a:r>
              <a:rPr lang="en-US" sz="2000" b="0" strike="noStrike" spc="-1">
                <a:solidFill>
                  <a:srgbClr val="000000"/>
                </a:solidFill>
                <a:latin typeface="Arial"/>
              </a:rPr>
              <a:t>Click to edit the notes format</a:t>
            </a:r>
          </a:p>
        </p:txBody>
      </p:sp>
      <p:sp>
        <p:nvSpPr>
          <p:cNvPr id="56"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strike="noStrike" spc="-1">
                <a:solidFill>
                  <a:srgbClr val="000000"/>
                </a:solidFill>
                <a:latin typeface="Times New Roman"/>
              </a:rPr>
              <a:t>&lt;header&gt;</a:t>
            </a:r>
          </a:p>
        </p:txBody>
      </p:sp>
      <p:sp>
        <p:nvSpPr>
          <p:cNvPr id="57" name="PlaceHolder 4"/>
          <p:cNvSpPr>
            <a:spLocks noGrp="1"/>
          </p:cNvSpPr>
          <p:nvPr>
            <p:ph type="dt" idx="37"/>
          </p:nvPr>
        </p:nvSpPr>
        <p:spPr>
          <a:xfrm>
            <a:off x="4399200" y="0"/>
            <a:ext cx="3372840" cy="502560"/>
          </a:xfrm>
          <a:prstGeom prst="rect">
            <a:avLst/>
          </a:prstGeom>
          <a:noFill/>
          <a:ln w="0">
            <a:noFill/>
          </a:ln>
        </p:spPr>
        <p:txBody>
          <a:bodyPr lIns="0" tIns="0" rIns="0" bIns="0" anchor="t">
            <a:noAutofit/>
          </a:bodyPr>
          <a:lstStyle>
            <a:lvl1pPr indent="0" algn="r">
              <a:buNone/>
              <a:defRPr lang="en-US" sz="1400" b="0" strike="noStrike" spc="-1">
                <a:solidFill>
                  <a:srgbClr val="000000"/>
                </a:solidFill>
                <a:latin typeface="Times New Roman"/>
              </a:defRPr>
            </a:lvl1pPr>
          </a:lstStyle>
          <a:p>
            <a:pPr indent="0" algn="r">
              <a:buNone/>
            </a:pPr>
            <a:r>
              <a:rPr lang="en-US" sz="1400" b="0" strike="noStrike" spc="-1">
                <a:solidFill>
                  <a:srgbClr val="000000"/>
                </a:solidFill>
                <a:latin typeface="Times New Roman"/>
              </a:rPr>
              <a:t>&lt;date/time&gt;</a:t>
            </a:r>
          </a:p>
        </p:txBody>
      </p:sp>
      <p:sp>
        <p:nvSpPr>
          <p:cNvPr id="58" name="PlaceHolder 5"/>
          <p:cNvSpPr>
            <a:spLocks noGrp="1"/>
          </p:cNvSpPr>
          <p:nvPr>
            <p:ph type="ftr" idx="38"/>
          </p:nvPr>
        </p:nvSpPr>
        <p:spPr>
          <a:xfrm>
            <a:off x="0" y="9555480"/>
            <a:ext cx="3372840" cy="502560"/>
          </a:xfrm>
          <a:prstGeom prst="rect">
            <a:avLst/>
          </a:prstGeom>
          <a:noFill/>
          <a:ln w="0">
            <a:noFill/>
          </a:ln>
        </p:spPr>
        <p:txBody>
          <a:bodyPr lIns="0" tIns="0" rIns="0" bIns="0" anchor="b">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&lt;footer&gt;</a:t>
            </a:r>
          </a:p>
        </p:txBody>
      </p:sp>
      <p:sp>
        <p:nvSpPr>
          <p:cNvPr id="59" name="PlaceHolder 6"/>
          <p:cNvSpPr>
            <a:spLocks noGrp="1"/>
          </p:cNvSpPr>
          <p:nvPr>
            <p:ph type="sldNum" idx="39"/>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strike="noStrike" spc="-1">
                <a:solidFill>
                  <a:srgbClr val="000000"/>
                </a:solidFill>
                <a:latin typeface="Times New Roman"/>
              </a:defRPr>
            </a:lvl1pPr>
          </a:lstStyle>
          <a:p>
            <a:pPr indent="0" algn="r">
              <a:buNone/>
            </a:pPr>
            <a:fld id="{2DCC0D88-C3F0-477B-BADD-EBFC3B0EA5D0}" type="slidenum">
              <a:rPr lang="en-US" sz="1400" b="0" strike="noStrike" spc="-1">
                <a:solidFill>
                  <a:srgbClr val="000000"/>
                </a:solidFill>
                <a:latin typeface="Times New Roman"/>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PlaceHolder 1"/>
          <p:cNvSpPr>
            <a:spLocks noGrp="1" noRot="1" noChangeAspect="1"/>
          </p:cNvSpPr>
          <p:nvPr>
            <p:ph type="sldImg"/>
          </p:nvPr>
        </p:nvSpPr>
        <p:spPr>
          <a:xfrm>
            <a:off x="1143000" y="685800"/>
            <a:ext cx="4570920" cy="3427920"/>
          </a:xfrm>
          <a:prstGeom prst="rect">
            <a:avLst/>
          </a:prstGeom>
          <a:ln w="0">
            <a:noFill/>
          </a:ln>
        </p:spPr>
      </p:sp>
      <p:sp>
        <p:nvSpPr>
          <p:cNvPr id="171" name="PlaceHolder 2"/>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0">
              <a:lnSpc>
                <a:spcPct val="100000"/>
              </a:lnSpc>
              <a:buNone/>
              <a:tabLst>
                <a:tab pos="0" algn="l"/>
              </a:tabLst>
            </a:pPr>
            <a:r>
              <a:rPr lang="en-US" sz="2000" b="0" strike="noStrike" spc="-1">
                <a:solidFill>
                  <a:srgbClr val="000000"/>
                </a:solidFill>
                <a:latin typeface="Arial"/>
              </a:rPr>
              <a:t>https://en.wikipedia.org/wiki/Data_modeling</a:t>
            </a:r>
          </a:p>
        </p:txBody>
      </p:sp>
      <p:sp>
        <p:nvSpPr>
          <p:cNvPr id="172" name="PlaceHolder 3"/>
          <p:cNvSpPr>
            <a:spLocks noGrp="1"/>
          </p:cNvSpPr>
          <p:nvPr>
            <p:ph type="sldNum" idx="40"/>
          </p:nvPr>
        </p:nvSpPr>
        <p:spPr>
          <a:xfrm>
            <a:off x="3884760" y="8685360"/>
            <a:ext cx="2970720" cy="45612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chemeClr val="dk1"/>
                </a:solidFill>
                <a:latin typeface="+mn-lt"/>
                <a:ea typeface="+mn-ea"/>
              </a:defRPr>
            </a:lvl1pPr>
          </a:lstStyle>
          <a:p>
            <a:pPr indent="0" algn="r" defTabSz="914400">
              <a:lnSpc>
                <a:spcPct val="100000"/>
              </a:lnSpc>
              <a:buNone/>
              <a:tabLst>
                <a:tab pos="0" algn="l"/>
              </a:tabLst>
            </a:pPr>
            <a:fld id="{776277C7-A47F-437B-8BF5-26C4205153FE}" type="slidenum">
              <a:rPr lang="en-US" sz="1200" b="0" strike="noStrike" spc="-1">
                <a:solidFill>
                  <a:schemeClr val="dk1"/>
                </a:solidFill>
                <a:latin typeface="+mn-lt"/>
                <a:ea typeface="+mn-ea"/>
              </a:rPr>
              <a:t>6</a:t>
            </a:fld>
            <a:endParaRPr lang="en-US" sz="12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PlaceHolder 1"/>
          <p:cNvSpPr>
            <a:spLocks noGrp="1" noRot="1" noChangeAspect="1"/>
          </p:cNvSpPr>
          <p:nvPr>
            <p:ph type="sldImg"/>
          </p:nvPr>
        </p:nvSpPr>
        <p:spPr>
          <a:xfrm>
            <a:off x="1143000" y="685800"/>
            <a:ext cx="4570413" cy="3427413"/>
          </a:xfrm>
          <a:prstGeom prst="rect">
            <a:avLst/>
          </a:prstGeom>
          <a:ln w="0">
            <a:noFill/>
          </a:ln>
        </p:spPr>
      </p:sp>
      <p:sp>
        <p:nvSpPr>
          <p:cNvPr id="174" name="PlaceHolder 2"/>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0">
              <a:lnSpc>
                <a:spcPct val="100000"/>
              </a:lnSpc>
              <a:buNone/>
              <a:tabLst>
                <a:tab pos="0" algn="l"/>
              </a:tabLst>
            </a:pPr>
            <a:endParaRPr lang="en-US" sz="2000" b="0" strike="noStrike" spc="-1" dirty="0">
              <a:solidFill>
                <a:srgbClr val="000000"/>
              </a:solidFill>
              <a:latin typeface="Arial"/>
            </a:endParaRPr>
          </a:p>
        </p:txBody>
      </p:sp>
      <p:sp>
        <p:nvSpPr>
          <p:cNvPr id="175" name="PlaceHolder 3"/>
          <p:cNvSpPr>
            <a:spLocks noGrp="1"/>
          </p:cNvSpPr>
          <p:nvPr>
            <p:ph type="sldNum" idx="41"/>
          </p:nvPr>
        </p:nvSpPr>
        <p:spPr>
          <a:xfrm>
            <a:off x="3884760" y="8685360"/>
            <a:ext cx="2970720" cy="45612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chemeClr val="dk1"/>
                </a:solidFill>
                <a:latin typeface="+mn-lt"/>
                <a:ea typeface="+mn-ea"/>
              </a:defRPr>
            </a:lvl1pPr>
          </a:lstStyle>
          <a:p>
            <a:pPr indent="0" algn="r" defTabSz="914400">
              <a:lnSpc>
                <a:spcPct val="100000"/>
              </a:lnSpc>
              <a:buNone/>
              <a:tabLst>
                <a:tab pos="0" algn="l"/>
              </a:tabLst>
            </a:pPr>
            <a:fld id="{9AC615FA-7F53-4686-94D2-A9569E162BE7}" type="slidenum">
              <a:rPr lang="en-US" sz="1200" b="0" strike="noStrike" spc="-1">
                <a:solidFill>
                  <a:schemeClr val="dk1"/>
                </a:solidFill>
                <a:latin typeface="+mn-lt"/>
                <a:ea typeface="+mn-ea"/>
              </a:rPr>
              <a:t>14</a:t>
            </a:fld>
            <a:endParaRPr lang="en-US" sz="1200" b="0" strike="noStrike" spc="-1">
              <a:solidFill>
                <a:srgbClr val="000000"/>
              </a:solid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PlaceHolder 1"/>
          <p:cNvSpPr>
            <a:spLocks noGrp="1" noRot="1" noChangeAspect="1"/>
          </p:cNvSpPr>
          <p:nvPr>
            <p:ph type="sldImg"/>
          </p:nvPr>
        </p:nvSpPr>
        <p:spPr>
          <a:xfrm>
            <a:off x="1143000" y="685800"/>
            <a:ext cx="4570920" cy="3427920"/>
          </a:xfrm>
          <a:prstGeom prst="rect">
            <a:avLst/>
          </a:prstGeom>
          <a:ln w="0">
            <a:noFill/>
          </a:ln>
        </p:spPr>
      </p:sp>
      <p:sp>
        <p:nvSpPr>
          <p:cNvPr id="177" name="PlaceHolder 2"/>
          <p:cNvSpPr>
            <a:spLocks noGrp="1"/>
          </p:cNvSpPr>
          <p:nvPr>
            <p:ph type="body"/>
          </p:nvPr>
        </p:nvSpPr>
        <p:spPr>
          <a:xfrm>
            <a:off x="685800" y="4343400"/>
            <a:ext cx="5485320" cy="4113720"/>
          </a:xfrm>
          <a:prstGeom prst="rect">
            <a:avLst/>
          </a:prstGeom>
          <a:noFill/>
          <a:ln w="0">
            <a:noFill/>
          </a:ln>
        </p:spPr>
        <p:txBody>
          <a:bodyPr lIns="91440" tIns="45720" rIns="91440" bIns="45720" anchor="t">
            <a:noAutofit/>
          </a:bodyPr>
          <a:lstStyle/>
          <a:p>
            <a:pPr marL="216000" indent="0">
              <a:lnSpc>
                <a:spcPct val="100000"/>
              </a:lnSpc>
              <a:buNone/>
              <a:tabLst>
                <a:tab pos="0" algn="l"/>
              </a:tabLst>
            </a:pPr>
            <a:r>
              <a:rPr lang="da-DK" sz="2000" b="0" strike="noStrike" spc="-1">
                <a:solidFill>
                  <a:srgbClr val="000000"/>
                </a:solidFill>
                <a:latin typeface="Arial"/>
              </a:rPr>
              <a:t>Many2Many -&gt; sometimes require a class in between!</a:t>
            </a:r>
            <a:br>
              <a:rPr sz="2000"/>
            </a:br>
            <a:r>
              <a:rPr lang="da-DK" sz="2000" b="0" strike="noStrike" spc="-1">
                <a:solidFill>
                  <a:srgbClr val="000000"/>
                </a:solidFill>
                <a:latin typeface="Arial"/>
              </a:rPr>
              <a:t>Like: Car *-----* Owner</a:t>
            </a: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1 or many cars can be associated to 1 or many owners</a:t>
            </a: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E.g. I can own 3 cars, You can own 2 cars, me and you can own a car together (shared car?!)</a:t>
            </a:r>
            <a:endParaRPr lang="en-US" sz="2000" b="0" strike="noStrike" spc="-1">
              <a:solidFill>
                <a:srgbClr val="000000"/>
              </a:solidFill>
              <a:latin typeface="Arial"/>
            </a:endParaRPr>
          </a:p>
          <a:p>
            <a:pPr marL="216000" indent="0">
              <a:lnSpc>
                <a:spcPct val="100000"/>
              </a:lnSpc>
              <a:buNone/>
              <a:tabLst>
                <a:tab pos="0" algn="l"/>
              </a:tabLst>
            </a:pP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This can be implemented as:</a:t>
            </a:r>
            <a:endParaRPr lang="en-US" sz="2000" b="0" strike="noStrike" spc="-1">
              <a:solidFill>
                <a:srgbClr val="000000"/>
              </a:solidFill>
              <a:latin typeface="Arial"/>
            </a:endParaRPr>
          </a:p>
          <a:p>
            <a:pPr marL="216000" indent="0">
              <a:lnSpc>
                <a:spcPct val="100000"/>
              </a:lnSpc>
              <a:buNone/>
              <a:tabLst>
                <a:tab pos="0" algn="l"/>
              </a:tabLst>
            </a:pP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Car 1-------* Contract 1------* Owner</a:t>
            </a:r>
            <a:endParaRPr lang="en-US" sz="2000" b="0" strike="noStrike" spc="-1">
              <a:solidFill>
                <a:srgbClr val="000000"/>
              </a:solidFill>
              <a:latin typeface="Arial"/>
            </a:endParaRPr>
          </a:p>
          <a:p>
            <a:pPr marL="216000" indent="0">
              <a:lnSpc>
                <a:spcPct val="100000"/>
              </a:lnSpc>
              <a:buNone/>
              <a:tabLst>
                <a:tab pos="0" algn="l"/>
              </a:tabLst>
            </a:pP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A car has 1 or more contracts.</a:t>
            </a: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A owner can have 1 or more contracts.</a:t>
            </a:r>
            <a:endParaRPr lang="en-US" sz="2000" b="0" strike="noStrike" spc="-1">
              <a:solidFill>
                <a:srgbClr val="000000"/>
              </a:solidFill>
              <a:latin typeface="Arial"/>
            </a:endParaRPr>
          </a:p>
          <a:p>
            <a:pPr marL="216000" indent="0">
              <a:lnSpc>
                <a:spcPct val="100000"/>
              </a:lnSpc>
              <a:buNone/>
              <a:tabLst>
                <a:tab pos="0" algn="l"/>
              </a:tabLst>
            </a:pPr>
            <a:r>
              <a:rPr lang="da-DK" sz="2000" b="0" strike="noStrike" spc="-1">
                <a:solidFill>
                  <a:srgbClr val="000000"/>
                </a:solidFill>
                <a:latin typeface="Arial"/>
              </a:rPr>
              <a:t>A contract links a list of cars to a list of owners!</a:t>
            </a:r>
            <a:endParaRPr lang="en-US" sz="2000" b="0" strike="noStrike" spc="-1">
              <a:solidFill>
                <a:srgbClr val="000000"/>
              </a:solidFill>
              <a:latin typeface="Arial"/>
            </a:endParaRPr>
          </a:p>
        </p:txBody>
      </p:sp>
      <p:sp>
        <p:nvSpPr>
          <p:cNvPr id="178" name="PlaceHolder 3"/>
          <p:cNvSpPr>
            <a:spLocks noGrp="1"/>
          </p:cNvSpPr>
          <p:nvPr>
            <p:ph type="sldNum" idx="42"/>
          </p:nvPr>
        </p:nvSpPr>
        <p:spPr>
          <a:xfrm>
            <a:off x="3884760" y="8685360"/>
            <a:ext cx="2970720" cy="45612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da-DK" sz="1200" b="0" strike="noStrike" spc="-1">
                <a:solidFill>
                  <a:schemeClr val="dk1"/>
                </a:solidFill>
                <a:latin typeface="+mn-lt"/>
                <a:ea typeface="+mn-ea"/>
              </a:defRPr>
            </a:lvl1pPr>
          </a:lstStyle>
          <a:p>
            <a:pPr indent="0" algn="r" defTabSz="914400">
              <a:lnSpc>
                <a:spcPct val="100000"/>
              </a:lnSpc>
              <a:buNone/>
              <a:tabLst>
                <a:tab pos="0" algn="l"/>
              </a:tabLst>
            </a:pPr>
            <a:fld id="{B76275EE-7614-4B0D-89FC-4B14B7E3DB4E}" type="slidenum">
              <a:rPr lang="da-DK" sz="1200" b="0" strike="noStrike" spc="-1">
                <a:solidFill>
                  <a:schemeClr val="dk1"/>
                </a:solidFill>
                <a:latin typeface="+mn-lt"/>
                <a:ea typeface="+mn-ea"/>
              </a:rPr>
              <a:t>15</a:t>
            </a:fld>
            <a:endParaRPr lang="en-US"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itle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6BADFD05-8F12-4B16-9246-A1639FCDB8C8}"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 name="PlaceHolder 2"/>
          <p:cNvSpPr>
            <a:spLocks noGrp="1"/>
          </p:cNvSpPr>
          <p:nvPr>
            <p:ph type="ftr" idx="25"/>
          </p:nvPr>
        </p:nvSpPr>
        <p:spPr/>
        <p:txBody>
          <a:bodyPr/>
          <a:lstStyle/>
          <a:p>
            <a:r>
              <a:t>Footer</a:t>
            </a:r>
          </a:p>
        </p:txBody>
      </p:sp>
      <p:sp>
        <p:nvSpPr>
          <p:cNvPr id="4" name="PlaceHolder 3"/>
          <p:cNvSpPr>
            <a:spLocks noGrp="1"/>
          </p:cNvSpPr>
          <p:nvPr>
            <p:ph type="sldNum" idx="26"/>
          </p:nvPr>
        </p:nvSpPr>
        <p:spPr/>
        <p:txBody>
          <a:bodyPr/>
          <a:lstStyle/>
          <a:p>
            <a:fld id="{EE6CA49A-68F5-4BFF-A0BE-AC718E265360}" type="slidenum">
              <a:t>‹#›</a:t>
            </a:fld>
            <a:endParaRPr/>
          </a:p>
        </p:txBody>
      </p:sp>
      <p:sp>
        <p:nvSpPr>
          <p:cNvPr id="5" name="PlaceHolder 4"/>
          <p:cNvSpPr>
            <a:spLocks noGrp="1"/>
          </p:cNvSpPr>
          <p:nvPr>
            <p:ph type="dt" idx="27"/>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8"/>
          </p:nvPr>
        </p:nvSpPr>
        <p:spPr/>
        <p:txBody>
          <a:bodyPr/>
          <a:lstStyle/>
          <a:p>
            <a:r>
              <a:t>Footer</a:t>
            </a:r>
          </a:p>
        </p:txBody>
      </p:sp>
      <p:sp>
        <p:nvSpPr>
          <p:cNvPr id="3" name="PlaceHolder 2"/>
          <p:cNvSpPr>
            <a:spLocks noGrp="1"/>
          </p:cNvSpPr>
          <p:nvPr>
            <p:ph type="sldNum" idx="29"/>
          </p:nvPr>
        </p:nvSpPr>
        <p:spPr/>
        <p:txBody>
          <a:bodyPr/>
          <a:lstStyle/>
          <a:p>
            <a:fld id="{60134C9E-D702-4E39-A94B-2E57501F5CFD}" type="slidenum">
              <a:t>‹#›</a:t>
            </a:fld>
            <a:endParaRPr/>
          </a:p>
        </p:txBody>
      </p:sp>
      <p:sp>
        <p:nvSpPr>
          <p:cNvPr id="4" name="PlaceHolder 3"/>
          <p:cNvSpPr>
            <a:spLocks noGrp="1"/>
          </p:cNvSpPr>
          <p:nvPr>
            <p:ph type="dt" idx="30"/>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31"/>
          </p:nvPr>
        </p:nvSpPr>
        <p:spPr/>
        <p:txBody>
          <a:bodyPr/>
          <a:lstStyle/>
          <a:p>
            <a:r>
              <a:t>Footer</a:t>
            </a:r>
          </a:p>
        </p:txBody>
      </p:sp>
      <p:sp>
        <p:nvSpPr>
          <p:cNvPr id="3" name="PlaceHolder 2"/>
          <p:cNvSpPr>
            <a:spLocks noGrp="1"/>
          </p:cNvSpPr>
          <p:nvPr>
            <p:ph type="sldNum" idx="32"/>
          </p:nvPr>
        </p:nvSpPr>
        <p:spPr/>
        <p:txBody>
          <a:bodyPr/>
          <a:lstStyle/>
          <a:p>
            <a:fld id="{61206499-286B-48AE-A46C-0E2EC5F9730B}" type="slidenum">
              <a:t>‹#›</a:t>
            </a:fld>
            <a:endParaRPr/>
          </a:p>
        </p:txBody>
      </p:sp>
      <p:sp>
        <p:nvSpPr>
          <p:cNvPr id="4" name="PlaceHolder 3"/>
          <p:cNvSpPr>
            <a:spLocks noGrp="1"/>
          </p:cNvSpPr>
          <p:nvPr>
            <p:ph type="dt" idx="33"/>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4"/>
          </p:nvPr>
        </p:nvSpPr>
        <p:spPr/>
        <p:txBody>
          <a:bodyPr/>
          <a:lstStyle/>
          <a:p>
            <a:r>
              <a:t>Footer</a:t>
            </a:r>
          </a:p>
        </p:txBody>
      </p:sp>
      <p:sp>
        <p:nvSpPr>
          <p:cNvPr id="3" name="PlaceHolder 2"/>
          <p:cNvSpPr>
            <a:spLocks noGrp="1"/>
          </p:cNvSpPr>
          <p:nvPr>
            <p:ph type="sldNum" idx="35"/>
          </p:nvPr>
        </p:nvSpPr>
        <p:spPr/>
        <p:txBody>
          <a:bodyPr/>
          <a:lstStyle/>
          <a:p>
            <a:fld id="{9F1FBA79-B9E3-4776-9E94-5290AA1CC353}" type="slidenum">
              <a:t>‹#›</a:t>
            </a:fld>
            <a:endParaRPr/>
          </a:p>
        </p:txBody>
      </p:sp>
      <p:sp>
        <p:nvSpPr>
          <p:cNvPr id="4" name="PlaceHolder 3"/>
          <p:cNvSpPr>
            <a:spLocks noGrp="1"/>
          </p:cNvSpPr>
          <p:nvPr>
            <p:ph type="dt" idx="36"/>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efaul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 name="PlaceHolder 2"/>
          <p:cNvSpPr>
            <a:spLocks noGrp="1"/>
          </p:cNvSpPr>
          <p:nvPr>
            <p:ph type="subTitle"/>
          </p:nvPr>
        </p:nvSpPr>
        <p:spPr>
          <a:xfrm>
            <a:off x="457200" y="1600200"/>
            <a:ext cx="8228520" cy="452484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11682676-34D4-4E79-B6E7-99639003450F}" type="slidenum">
              <a:t>‹#›</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lstStyle/>
          <a:p>
            <a:r>
              <a:t>Footer</a:t>
            </a:r>
          </a:p>
        </p:txBody>
      </p:sp>
      <p:sp>
        <p:nvSpPr>
          <p:cNvPr id="3" name="PlaceHolder 2"/>
          <p:cNvSpPr>
            <a:spLocks noGrp="1"/>
          </p:cNvSpPr>
          <p:nvPr>
            <p:ph type="sldNum" idx="8"/>
          </p:nvPr>
        </p:nvSpPr>
        <p:spPr/>
        <p:txBody>
          <a:bodyPr/>
          <a:lstStyle/>
          <a:p>
            <a:fld id="{1144F688-954A-47A0-8190-B7EF9DCA2E51}" type="slidenum">
              <a:t>‹#›</a:t>
            </a:fld>
            <a:endParaRPr/>
          </a:p>
        </p:txBody>
      </p:sp>
      <p:sp>
        <p:nvSpPr>
          <p:cNvPr id="4" name="PlaceHolder 3"/>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lstStyle/>
          <a:p>
            <a:r>
              <a:t>Footer</a:t>
            </a:r>
          </a:p>
        </p:txBody>
      </p:sp>
      <p:sp>
        <p:nvSpPr>
          <p:cNvPr id="3" name="PlaceHolder 2"/>
          <p:cNvSpPr>
            <a:spLocks noGrp="1"/>
          </p:cNvSpPr>
          <p:nvPr>
            <p:ph type="sldNum" idx="11"/>
          </p:nvPr>
        </p:nvSpPr>
        <p:spPr/>
        <p:txBody>
          <a:bodyPr/>
          <a:lstStyle/>
          <a:p>
            <a:fld id="{D575D9E3-88B4-4F1E-BF62-2C3E7F3A96D7}" type="slidenum">
              <a:t>‹#›</a:t>
            </a:fld>
            <a:endParaRPr/>
          </a:p>
        </p:txBody>
      </p:sp>
      <p:sp>
        <p:nvSpPr>
          <p:cNvPr id="4" name="PlaceHolder 3"/>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2" name="PlaceHolder 2"/>
          <p:cNvSpPr>
            <a:spLocks noGrp="1"/>
          </p:cNvSpPr>
          <p:nvPr>
            <p:ph/>
          </p:nvPr>
        </p:nvSpPr>
        <p:spPr>
          <a:xfrm>
            <a:off x="457200" y="1600200"/>
            <a:ext cx="8228520" cy="4524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0D2E23D0-0B76-4B0C-9284-74357F18C03C}"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Title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4" name="PlaceHolder 2"/>
          <p:cNvSpPr>
            <a:spLocks noGrp="1"/>
          </p:cNvSpPr>
          <p:nvPr>
            <p:ph/>
          </p:nvPr>
        </p:nvSpPr>
        <p:spPr>
          <a:xfrm>
            <a:off x="457200" y="1600200"/>
            <a:ext cx="8228520" cy="4524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C9ADC980-42EC-4847-BC38-98C87520F194}"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6"/>
          </p:nvPr>
        </p:nvSpPr>
        <p:spPr/>
        <p:txBody>
          <a:bodyPr/>
          <a:lstStyle/>
          <a:p>
            <a:r>
              <a:t>Footer</a:t>
            </a:r>
          </a:p>
        </p:txBody>
      </p:sp>
      <p:sp>
        <p:nvSpPr>
          <p:cNvPr id="3" name="PlaceHolder 2"/>
          <p:cNvSpPr>
            <a:spLocks noGrp="1"/>
          </p:cNvSpPr>
          <p:nvPr>
            <p:ph type="sldNum" idx="17"/>
          </p:nvPr>
        </p:nvSpPr>
        <p:spPr/>
        <p:txBody>
          <a:bodyPr/>
          <a:lstStyle/>
          <a:p>
            <a:fld id="{11EE0D57-D11C-44E7-90DB-ECDD946DC84C}" type="slidenum">
              <a:t>‹#›</a:t>
            </a:fld>
            <a:endParaRPr/>
          </a:p>
        </p:txBody>
      </p:sp>
      <p:sp>
        <p:nvSpPr>
          <p:cNvPr id="4" name="PlaceHolder 3"/>
          <p:cNvSpPr>
            <a:spLocks noGrp="1"/>
          </p:cNvSpPr>
          <p:nvPr>
            <p:ph type="dt" idx="18"/>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5" name="PlaceHolder 2"/>
          <p:cNvSpPr>
            <a:spLocks noGrp="1"/>
          </p:cNvSpPr>
          <p:nvPr>
            <p:ph/>
          </p:nvPr>
        </p:nvSpPr>
        <p:spPr>
          <a:xfrm>
            <a:off x="457200" y="1600200"/>
            <a:ext cx="4015440" cy="4524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6" name="PlaceHolder 3"/>
          <p:cNvSpPr>
            <a:spLocks noGrp="1"/>
          </p:cNvSpPr>
          <p:nvPr>
            <p:ph/>
          </p:nvPr>
        </p:nvSpPr>
        <p:spPr>
          <a:xfrm>
            <a:off x="4673880" y="1600200"/>
            <a:ext cx="4015440" cy="4524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 name="PlaceHolder 4"/>
          <p:cNvSpPr>
            <a:spLocks noGrp="1"/>
          </p:cNvSpPr>
          <p:nvPr>
            <p:ph type="ftr" idx="19"/>
          </p:nvPr>
        </p:nvSpPr>
        <p:spPr/>
        <p:txBody>
          <a:bodyPr/>
          <a:lstStyle/>
          <a:p>
            <a:r>
              <a:t>Footer</a:t>
            </a:r>
          </a:p>
        </p:txBody>
      </p:sp>
      <p:sp>
        <p:nvSpPr>
          <p:cNvPr id="6" name="PlaceHolder 5"/>
          <p:cNvSpPr>
            <a:spLocks noGrp="1"/>
          </p:cNvSpPr>
          <p:nvPr>
            <p:ph type="sldNum" idx="20"/>
          </p:nvPr>
        </p:nvSpPr>
        <p:spPr/>
        <p:txBody>
          <a:bodyPr/>
          <a:lstStyle/>
          <a:p>
            <a:fld id="{BF110BEE-037A-4AF8-9B55-87EDB963EF92}" type="slidenum">
              <a:t>‹#›</a:t>
            </a:fld>
            <a:endParaRPr/>
          </a:p>
        </p:txBody>
      </p:sp>
      <p:sp>
        <p:nvSpPr>
          <p:cNvPr id="7" name="PlaceHolder 6"/>
          <p:cNvSpPr>
            <a:spLocks noGrp="1"/>
          </p:cNvSpPr>
          <p:nvPr>
            <p:ph type="dt" idx="21"/>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2"/>
          </p:nvPr>
        </p:nvSpPr>
        <p:spPr/>
        <p:txBody>
          <a:bodyPr/>
          <a:lstStyle/>
          <a:p>
            <a:r>
              <a:t>Footer</a:t>
            </a:r>
          </a:p>
        </p:txBody>
      </p:sp>
      <p:sp>
        <p:nvSpPr>
          <p:cNvPr id="3" name="PlaceHolder 2"/>
          <p:cNvSpPr>
            <a:spLocks noGrp="1"/>
          </p:cNvSpPr>
          <p:nvPr>
            <p:ph type="sldNum" idx="23"/>
          </p:nvPr>
        </p:nvSpPr>
        <p:spPr/>
        <p:txBody>
          <a:bodyPr/>
          <a:lstStyle/>
          <a:p>
            <a:fld id="{B0B373FD-316B-45A5-951F-366C0FDB0ECD}" type="slidenum">
              <a:t>‹#›</a:t>
            </a:fld>
            <a:endParaRPr/>
          </a:p>
        </p:txBody>
      </p:sp>
      <p:sp>
        <p:nvSpPr>
          <p:cNvPr id="4" name="PlaceHolder 3"/>
          <p:cNvSpPr>
            <a:spLocks noGrp="1"/>
          </p:cNvSpPr>
          <p:nvPr>
            <p:ph type="dt" idx="2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ftr" idx="1"/>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4" name="PlaceHolder 2"/>
          <p:cNvSpPr>
            <a:spLocks noGrp="1"/>
          </p:cNvSpPr>
          <p:nvPr>
            <p:ph type="sldNum" idx="2"/>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1F2E6B3C-C2AB-4778-8DDB-C1ABB4D80EAE}"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2" name="PlaceHolder 3"/>
          <p:cNvSpPr>
            <a:spLocks noGrp="1"/>
          </p:cNvSpPr>
          <p:nvPr>
            <p:ph type="dt" idx="3"/>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 name="PlaceHolder 1"/>
          <p:cNvSpPr>
            <a:spLocks noGrp="1"/>
          </p:cNvSpPr>
          <p:nvPr>
            <p:ph type="ftr" idx="28"/>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46" name="PlaceHolder 2"/>
          <p:cNvSpPr>
            <a:spLocks noGrp="1"/>
          </p:cNvSpPr>
          <p:nvPr>
            <p:ph type="sldNum" idx="29"/>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88C6641F-B24D-4CF9-A105-E3AFA68C8041}"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47" name="PlaceHolder 3"/>
          <p:cNvSpPr>
            <a:spLocks noGrp="1"/>
          </p:cNvSpPr>
          <p:nvPr>
            <p:ph type="dt" idx="30"/>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PlaceHolder 1"/>
          <p:cNvSpPr>
            <a:spLocks noGrp="1"/>
          </p:cNvSpPr>
          <p:nvPr>
            <p:ph type="ftr" idx="31"/>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49" name="PlaceHolder 2"/>
          <p:cNvSpPr>
            <a:spLocks noGrp="1"/>
          </p:cNvSpPr>
          <p:nvPr>
            <p:ph type="sldNum" idx="32"/>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5627CAA2-7ABB-4D42-98B6-C4BCB7037B9E}"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50" name="PlaceHolder 3"/>
          <p:cNvSpPr>
            <a:spLocks noGrp="1"/>
          </p:cNvSpPr>
          <p:nvPr>
            <p:ph type="dt" idx="33"/>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7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 name="PlaceHolder 1"/>
          <p:cNvSpPr>
            <a:spLocks noGrp="1"/>
          </p:cNvSpPr>
          <p:nvPr>
            <p:ph type="ftr" idx="34"/>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52" name="PlaceHolder 2"/>
          <p:cNvSpPr>
            <a:spLocks noGrp="1"/>
          </p:cNvSpPr>
          <p:nvPr>
            <p:ph type="sldNum" idx="35"/>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4DA2F4BA-3F7B-409E-BAC9-F4337EBFCCA1}"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53" name="PlaceHolder 3"/>
          <p:cNvSpPr>
            <a:spLocks noGrp="1"/>
          </p:cNvSpPr>
          <p:nvPr>
            <p:ph type="dt" idx="36"/>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7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buNone/>
            </a:pPr>
            <a:r>
              <a:rPr lang="en-US" sz="1800" b="0" strike="noStrike" spc="-1">
                <a:solidFill>
                  <a:srgbClr val="000000"/>
                </a:solidFill>
                <a:latin typeface="Arial"/>
              </a:rPr>
              <a:t>Click to edit the title text format</a:t>
            </a:r>
          </a:p>
        </p:txBody>
      </p:sp>
      <p:sp>
        <p:nvSpPr>
          <p:cNvPr id="4" name="PlaceHolder 2"/>
          <p:cNvSpPr>
            <a:spLocks noGrp="1"/>
          </p:cNvSpPr>
          <p:nvPr>
            <p:ph type="ftr" idx="4"/>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5" name="PlaceHolder 3"/>
          <p:cNvSpPr>
            <a:spLocks noGrp="1"/>
          </p:cNvSpPr>
          <p:nvPr>
            <p:ph type="sldNum" idx="5"/>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A331E100-76D8-4A6B-A765-F628E4B3C8BB}"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6" name="PlaceHolder 4"/>
          <p:cNvSpPr>
            <a:spLocks noGrp="1"/>
          </p:cNvSpPr>
          <p:nvPr>
            <p:ph type="dt" idx="6"/>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
        <p:nvSpPr>
          <p:cNvPr id="7" name="PlaceHolder 5"/>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PlaceHolder 1"/>
          <p:cNvSpPr>
            <a:spLocks noGrp="1"/>
          </p:cNvSpPr>
          <p:nvPr>
            <p:ph type="ftr" idx="7"/>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11" name="PlaceHolder 2"/>
          <p:cNvSpPr>
            <a:spLocks noGrp="1"/>
          </p:cNvSpPr>
          <p:nvPr>
            <p:ph type="sldNum" idx="8"/>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86DCB3FC-C486-47FB-802F-FAC657C5EDA4}"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12" name="PlaceHolder 3"/>
          <p:cNvSpPr>
            <a:spLocks noGrp="1"/>
          </p:cNvSpPr>
          <p:nvPr>
            <p:ph type="dt" idx="9"/>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PlaceHolder 1"/>
          <p:cNvSpPr>
            <a:spLocks noGrp="1"/>
          </p:cNvSpPr>
          <p:nvPr>
            <p:ph type="ftr" idx="10"/>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14" name="PlaceHolder 2"/>
          <p:cNvSpPr>
            <a:spLocks noGrp="1"/>
          </p:cNvSpPr>
          <p:nvPr>
            <p:ph type="sldNum" idx="11"/>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8DF88C33-7F24-49B5-8C1F-670EABDA0AEC}"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15" name="PlaceHolder 3"/>
          <p:cNvSpPr>
            <a:spLocks noGrp="1"/>
          </p:cNvSpPr>
          <p:nvPr>
            <p:ph type="dt" idx="12"/>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buNone/>
            </a:pPr>
            <a:r>
              <a:rPr lang="en-US" sz="1800" b="0" strike="noStrike" spc="-1">
                <a:solidFill>
                  <a:srgbClr val="000000"/>
                </a:solidFill>
                <a:latin typeface="Arial"/>
              </a:rPr>
              <a:t>Click to edit the title text format</a:t>
            </a:r>
          </a:p>
        </p:txBody>
      </p:sp>
      <p:sp>
        <p:nvSpPr>
          <p:cNvPr id="17" name="PlaceHolder 2"/>
          <p:cNvSpPr>
            <a:spLocks noGrp="1"/>
          </p:cNvSpPr>
          <p:nvPr>
            <p:ph type="body"/>
          </p:nvPr>
        </p:nvSpPr>
        <p:spPr>
          <a:xfrm>
            <a:off x="457200" y="1600200"/>
            <a:ext cx="8228520" cy="45248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Seventh Outline Level</a:t>
            </a:r>
          </a:p>
        </p:txBody>
      </p:sp>
      <p:sp>
        <p:nvSpPr>
          <p:cNvPr id="18" name="PlaceHolder 3"/>
          <p:cNvSpPr>
            <a:spLocks noGrp="1"/>
          </p:cNvSpPr>
          <p:nvPr>
            <p:ph type="ftr" idx="13"/>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19" name="PlaceHolder 4"/>
          <p:cNvSpPr>
            <a:spLocks noGrp="1"/>
          </p:cNvSpPr>
          <p:nvPr>
            <p:ph type="sldNum" idx="14"/>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A24FE5C7-8E79-400B-A9CA-71D74CC3D63A}"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20" name="PlaceHolder 5"/>
          <p:cNvSpPr>
            <a:spLocks noGrp="1"/>
          </p:cNvSpPr>
          <p:nvPr>
            <p:ph type="dt" idx="15"/>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 name="PlaceHolder 1"/>
          <p:cNvSpPr>
            <a:spLocks noGrp="1"/>
          </p:cNvSpPr>
          <p:nvPr>
            <p:ph type="ftr" idx="16"/>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26" name="PlaceHolder 2"/>
          <p:cNvSpPr>
            <a:spLocks noGrp="1"/>
          </p:cNvSpPr>
          <p:nvPr>
            <p:ph type="sldNum" idx="17"/>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31D69392-CF61-4C87-967A-2AA047EF17B1}"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27" name="PlaceHolder 3"/>
          <p:cNvSpPr>
            <a:spLocks noGrp="1"/>
          </p:cNvSpPr>
          <p:nvPr>
            <p:ph type="dt" idx="18"/>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buNone/>
            </a:pPr>
            <a:r>
              <a:rPr lang="en-US" sz="1800" b="0" strike="noStrike" spc="-1">
                <a:solidFill>
                  <a:srgbClr val="000000"/>
                </a:solidFill>
                <a:latin typeface="Arial"/>
              </a:rPr>
              <a:t>Click to edit the title text format</a:t>
            </a:r>
          </a:p>
        </p:txBody>
      </p:sp>
      <p:sp>
        <p:nvSpPr>
          <p:cNvPr id="29" name="PlaceHolder 2"/>
          <p:cNvSpPr>
            <a:spLocks noGrp="1"/>
          </p:cNvSpPr>
          <p:nvPr>
            <p:ph type="body"/>
          </p:nvPr>
        </p:nvSpPr>
        <p:spPr>
          <a:xfrm>
            <a:off x="457200" y="1600200"/>
            <a:ext cx="4015080" cy="45248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Seventh Outline Level</a:t>
            </a:r>
          </a:p>
        </p:txBody>
      </p:sp>
      <p:sp>
        <p:nvSpPr>
          <p:cNvPr id="30" name="PlaceHolder 3"/>
          <p:cNvSpPr>
            <a:spLocks noGrp="1"/>
          </p:cNvSpPr>
          <p:nvPr>
            <p:ph type="body"/>
          </p:nvPr>
        </p:nvSpPr>
        <p:spPr>
          <a:xfrm>
            <a:off x="4673880" y="1600200"/>
            <a:ext cx="4015080" cy="45248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Seventh Outline Level</a:t>
            </a:r>
          </a:p>
        </p:txBody>
      </p:sp>
      <p:sp>
        <p:nvSpPr>
          <p:cNvPr id="31" name="PlaceHolder 4"/>
          <p:cNvSpPr>
            <a:spLocks noGrp="1"/>
          </p:cNvSpPr>
          <p:nvPr>
            <p:ph type="ftr" idx="19"/>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32" name="PlaceHolder 5"/>
          <p:cNvSpPr>
            <a:spLocks noGrp="1"/>
          </p:cNvSpPr>
          <p:nvPr>
            <p:ph type="sldNum" idx="20"/>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11E35569-43B6-44D8-88C1-34EE13595C1D}"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33" name="PlaceHolder 6"/>
          <p:cNvSpPr>
            <a:spLocks noGrp="1"/>
          </p:cNvSpPr>
          <p:nvPr>
            <p:ph type="dt" idx="21"/>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 name="PlaceHolder 1"/>
          <p:cNvSpPr>
            <a:spLocks noGrp="1"/>
          </p:cNvSpPr>
          <p:nvPr>
            <p:ph type="ftr" idx="22"/>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38" name="PlaceHolder 2"/>
          <p:cNvSpPr>
            <a:spLocks noGrp="1"/>
          </p:cNvSpPr>
          <p:nvPr>
            <p:ph type="sldNum" idx="23"/>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EDA70D2C-DEDA-40A3-BBA1-CAD0F397722B}"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39" name="PlaceHolder 3"/>
          <p:cNvSpPr>
            <a:spLocks noGrp="1"/>
          </p:cNvSpPr>
          <p:nvPr>
            <p:ph type="dt" idx="24"/>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buNone/>
            </a:pPr>
            <a:r>
              <a:rPr lang="en-US" sz="1800" b="0" strike="noStrike" spc="-1">
                <a:solidFill>
                  <a:srgbClr val="000000"/>
                </a:solidFill>
                <a:latin typeface="Arial"/>
              </a:rPr>
              <a:t>Click to edit the title text format</a:t>
            </a:r>
          </a:p>
        </p:txBody>
      </p:sp>
      <p:sp>
        <p:nvSpPr>
          <p:cNvPr id="41" name="PlaceHolder 2"/>
          <p:cNvSpPr>
            <a:spLocks noGrp="1"/>
          </p:cNvSpPr>
          <p:nvPr>
            <p:ph type="ftr" idx="25"/>
          </p:nvPr>
        </p:nvSpPr>
        <p:spPr>
          <a:xfrm>
            <a:off x="3124080" y="6356520"/>
            <a:ext cx="2894400" cy="363960"/>
          </a:xfrm>
          <a:prstGeom prst="rect">
            <a:avLst/>
          </a:prstGeom>
          <a:noFill/>
          <a:ln w="0">
            <a:noFill/>
          </a:ln>
        </p:spPr>
        <p:txBody>
          <a:bodyPr lIns="91440" tIns="45720" rIns="91440" bIns="45720" anchor="ctr">
            <a:noAutofit/>
          </a:bodyPr>
          <a:lstStyle>
            <a:lvl1pPr indent="0" algn="ctr">
              <a:lnSpc>
                <a:spcPct val="100000"/>
              </a:lnSpc>
              <a:buNone/>
              <a:tabLst>
                <a:tab pos="0" algn="l"/>
              </a:tabLst>
              <a:defRPr lang="en-US" sz="1400" b="0" strike="noStrike" spc="-1">
                <a:solidFill>
                  <a:srgbClr val="000000"/>
                </a:solidFill>
                <a:latin typeface="Times New Roman"/>
              </a:defRPr>
            </a:lvl1pPr>
          </a:lstStyle>
          <a:p>
            <a:pPr indent="0" algn="ctr">
              <a:lnSpc>
                <a:spcPct val="100000"/>
              </a:lnSpc>
              <a:buNone/>
              <a:tabLst>
                <a:tab pos="0" algn="l"/>
              </a:tabLst>
            </a:pPr>
            <a:r>
              <a:rPr lang="en-US" sz="1400" b="0" strike="noStrike" spc="-1">
                <a:solidFill>
                  <a:srgbClr val="000000"/>
                </a:solidFill>
                <a:latin typeface="Times New Roman"/>
              </a:rPr>
              <a:t>&lt;footer&gt;</a:t>
            </a:r>
          </a:p>
        </p:txBody>
      </p:sp>
      <p:sp>
        <p:nvSpPr>
          <p:cNvPr id="42" name="PlaceHolder 3"/>
          <p:cNvSpPr>
            <a:spLocks noGrp="1"/>
          </p:cNvSpPr>
          <p:nvPr>
            <p:ph type="sldNum" idx="26"/>
          </p:nvPr>
        </p:nvSpPr>
        <p:spPr>
          <a:xfrm>
            <a:off x="6553080" y="6356520"/>
            <a:ext cx="2132640" cy="3639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US" sz="1200" b="0" strike="noStrike" spc="-1">
                <a:solidFill>
                  <a:schemeClr val="dk1">
                    <a:tint val="75000"/>
                  </a:schemeClr>
                </a:solidFill>
                <a:latin typeface="Calibri"/>
              </a:defRPr>
            </a:lvl1pPr>
          </a:lstStyle>
          <a:p>
            <a:pPr indent="0" algn="r" defTabSz="914400">
              <a:lnSpc>
                <a:spcPct val="100000"/>
              </a:lnSpc>
              <a:buNone/>
              <a:tabLst>
                <a:tab pos="0" algn="l"/>
              </a:tabLst>
            </a:pPr>
            <a:fld id="{59DBB438-9643-48C7-8E6B-56D9474C2A75}" type="slidenum">
              <a:rPr lang="en-US" sz="1200" b="0" strike="noStrike" spc="-1">
                <a:solidFill>
                  <a:schemeClr val="dk1">
                    <a:tint val="75000"/>
                  </a:schemeClr>
                </a:solidFill>
                <a:latin typeface="Calibri"/>
              </a:rPr>
              <a:t>‹#›</a:t>
            </a:fld>
            <a:endParaRPr lang="en-US" sz="1200" b="0" strike="noStrike" spc="-1">
              <a:solidFill>
                <a:srgbClr val="000000"/>
              </a:solidFill>
              <a:latin typeface="Times New Roman"/>
            </a:endParaRPr>
          </a:p>
        </p:txBody>
      </p:sp>
      <p:sp>
        <p:nvSpPr>
          <p:cNvPr id="43" name="PlaceHolder 4"/>
          <p:cNvSpPr>
            <a:spLocks noGrp="1"/>
          </p:cNvSpPr>
          <p:nvPr>
            <p:ph type="dt" idx="27"/>
          </p:nvPr>
        </p:nvSpPr>
        <p:spPr>
          <a:xfrm>
            <a:off x="457200" y="6356520"/>
            <a:ext cx="2132640" cy="363960"/>
          </a:xfrm>
          <a:prstGeom prst="rect">
            <a:avLst/>
          </a:prstGeom>
          <a:noFill/>
          <a:ln w="0">
            <a:noFill/>
          </a:ln>
        </p:spPr>
        <p:txBody>
          <a:bodyPr lIns="91440" tIns="45720" rIns="91440" bIns="45720" anchor="ctr">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yuml.me/diagram/scruffy/class/draw"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The_Twilight_Zone_(1959_TV_series)#Episodes" TargetMode="External"/><Relationship Id="rId2" Type="http://schemas.openxmlformats.org/officeDocument/2006/relationships/hyperlink" Target="https://www.bingeclock.com/s/twilight-zone-1959/" TargetMode="External"/><Relationship Id="rId1" Type="http://schemas.openxmlformats.org/officeDocument/2006/relationships/slideLayout" Target="../slideLayouts/slideLayout5.xml"/><Relationship Id="rId4" Type="http://schemas.openxmlformats.org/officeDocument/2006/relationships/hyperlink" Target="https://www.youtube.com/watch?v=5ymjp2uIBw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w3schools.com/python/python_inheritance.asp" TargetMode="External"/><Relationship Id="rId2" Type="http://schemas.openxmlformats.org/officeDocument/2006/relationships/hyperlink" Target="https://www.w3schools.com/python/python_classes.asp"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hyperlink" Target="https://yuml.me/diagram/scruffy/class/draw"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ww.clearlaunch.com/programming-nouns-verbs/"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yuml.me/diagram/scruffy/class/draw"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www.bingeclock.com/s/star-trek/"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laceHolder 1"/>
          <p:cNvSpPr>
            <a:spLocks noGrp="1"/>
          </p:cNvSpPr>
          <p:nvPr>
            <p:ph type="title"/>
          </p:nvPr>
        </p:nvSpPr>
        <p:spPr>
          <a:xfrm>
            <a:off x="685800" y="2130480"/>
            <a:ext cx="7771320" cy="1468800"/>
          </a:xfrm>
          <a:prstGeom prst="rect">
            <a:avLst/>
          </a:prstGeom>
          <a:noFill/>
          <a:ln w="0">
            <a:noFill/>
          </a:ln>
        </p:spPr>
        <p:txBody>
          <a:bodyPr lIns="91440" tIns="45720" rIns="91440" bIns="45720" anchor="ctr">
            <a:normAutofit/>
          </a:bodyPr>
          <a:lstStyle/>
          <a:p>
            <a:pPr indent="0" algn="ctr" defTabSz="914400">
              <a:lnSpc>
                <a:spcPct val="100000"/>
              </a:lnSpc>
              <a:spcBef>
                <a:spcPts val="641"/>
              </a:spcBef>
              <a:buNone/>
              <a:tabLst>
                <a:tab pos="0" algn="l"/>
              </a:tabLst>
            </a:pPr>
            <a:r>
              <a:rPr lang="en-US" sz="4000" b="0" strike="noStrike" spc="-1" dirty="0">
                <a:solidFill>
                  <a:schemeClr val="dk1"/>
                </a:solidFill>
                <a:latin typeface="Calibri"/>
              </a:rPr>
              <a:t>OOP verb-noun analysis </a:t>
            </a:r>
            <a:br>
              <a:rPr lang="en-US" sz="4000" b="0" strike="noStrike" spc="-1" dirty="0">
                <a:solidFill>
                  <a:schemeClr val="dk1"/>
                </a:solidFill>
                <a:latin typeface="Calibri"/>
              </a:rPr>
            </a:br>
            <a:r>
              <a:rPr lang="en-US" sz="4000" b="0" strike="noStrike" spc="-1" dirty="0">
                <a:solidFill>
                  <a:schemeClr val="dk1"/>
                </a:solidFill>
                <a:latin typeface="Calibri"/>
              </a:rPr>
              <a:t>in Python</a:t>
            </a:r>
            <a:endParaRPr lang="en-US" sz="4000" b="0" strike="noStrike" spc="-1" dirty="0">
              <a:solidFill>
                <a:srgbClr val="000000"/>
              </a:solidFill>
              <a:latin typeface="Arial"/>
            </a:endParaRPr>
          </a:p>
        </p:txBody>
      </p:sp>
      <p:sp>
        <p:nvSpPr>
          <p:cNvPr id="61" name="PlaceHolder 2"/>
          <p:cNvSpPr>
            <a:spLocks noGrp="1"/>
          </p:cNvSpPr>
          <p:nvPr>
            <p:ph type="subTitle"/>
          </p:nvPr>
        </p:nvSpPr>
        <p:spPr>
          <a:xfrm>
            <a:off x="1371600" y="3886200"/>
            <a:ext cx="6399720" cy="1751400"/>
          </a:xfrm>
          <a:prstGeom prst="rect">
            <a:avLst/>
          </a:prstGeom>
          <a:noFill/>
          <a:ln w="0">
            <a:noFill/>
          </a:ln>
        </p:spPr>
        <p:txBody>
          <a:bodyPr lIns="91440" tIns="45720" rIns="91440" bIns="45720" anchor="t">
            <a:noAutofit/>
          </a:bodyPr>
          <a:lstStyle/>
          <a:p>
            <a:pPr indent="0" algn="ctr" defTabSz="914400">
              <a:lnSpc>
                <a:spcPct val="100000"/>
              </a:lnSpc>
              <a:spcBef>
                <a:spcPts val="641"/>
              </a:spcBef>
              <a:buNone/>
              <a:tabLst>
                <a:tab pos="0" algn="l"/>
              </a:tabLst>
            </a:pPr>
            <a:r>
              <a:rPr lang="en-US" sz="3200" b="0" strike="noStrike" spc="-1">
                <a:solidFill>
                  <a:schemeClr val="dk1">
                    <a:tint val="75000"/>
                  </a:schemeClr>
                </a:solidFill>
                <a:latin typeface="Calibri"/>
              </a:rPr>
              <a:t>Andrea Valente</a:t>
            </a:r>
            <a:endParaRPr lang="en-US" sz="3200" b="0" strike="noStrike" spc="-1">
              <a:solidFill>
                <a:srgbClr val="000000"/>
              </a:solidFill>
              <a:latin typeface="Arial"/>
            </a:endParaRPr>
          </a:p>
          <a:p>
            <a:pPr indent="0" algn="ctr" defTabSz="914400">
              <a:lnSpc>
                <a:spcPct val="100000"/>
              </a:lnSpc>
              <a:spcBef>
                <a:spcPts val="641"/>
              </a:spcBef>
              <a:buNone/>
              <a:tabLst>
                <a:tab pos="0" algn="l"/>
              </a:tabLst>
            </a:pPr>
            <a:r>
              <a:rPr lang="en-US" sz="3200" b="0" strike="noStrike" spc="-1">
                <a:solidFill>
                  <a:schemeClr val="dk1">
                    <a:tint val="75000"/>
                  </a:schemeClr>
                </a:solidFill>
                <a:latin typeface="Calibri"/>
              </a:rPr>
              <a:t>www.andval.net</a:t>
            </a:r>
            <a:endParaRPr lang="en-US" sz="3200" b="0" strike="noStrike" spc="-1">
              <a:solidFill>
                <a:srgbClr val="000000"/>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rmAutofit fontScale="79444"/>
          </a:bodyPr>
          <a:lstStyle/>
          <a:p>
            <a:pPr indent="0" algn="ctr" defTabSz="914400">
              <a:lnSpc>
                <a:spcPct val="100000"/>
              </a:lnSpc>
              <a:buNone/>
              <a:tabLst>
                <a:tab pos="0" algn="l"/>
              </a:tabLst>
            </a:pPr>
            <a:r>
              <a:rPr lang="da-DK" sz="4400" b="0" strike="noStrike" spc="-1">
                <a:solidFill>
                  <a:schemeClr val="dk1"/>
                </a:solidFill>
                <a:latin typeface="Calibri"/>
              </a:rPr>
              <a:t>Complete UML class diagram for our domain</a:t>
            </a:r>
            <a:endParaRPr lang="en-US" sz="4400" b="0" strike="noStrike" spc="-1">
              <a:solidFill>
                <a:srgbClr val="000000"/>
              </a:solidFill>
              <a:latin typeface="Arial"/>
            </a:endParaRPr>
          </a:p>
        </p:txBody>
      </p:sp>
      <p:sp>
        <p:nvSpPr>
          <p:cNvPr id="112" name="PlaceHolder 2"/>
          <p:cNvSpPr>
            <a:spLocks noGrp="1"/>
          </p:cNvSpPr>
          <p:nvPr>
            <p:ph/>
          </p:nvPr>
        </p:nvSpPr>
        <p:spPr>
          <a:xfrm>
            <a:off x="457200" y="1600200"/>
            <a:ext cx="8228520" cy="4524840"/>
          </a:xfrm>
          <a:prstGeom prst="rect">
            <a:avLst/>
          </a:prstGeom>
          <a:noFill/>
          <a:ln w="0">
            <a:noFill/>
          </a:ln>
        </p:spPr>
        <p:txBody>
          <a:bodyPr lIns="91440" tIns="45720" rIns="91440" bIns="45720" anchor="t">
            <a:normAutofit/>
          </a:bodyPr>
          <a:lstStyle/>
          <a:p>
            <a:pPr marL="343080" indent="-343080" defTabSz="914400">
              <a:lnSpc>
                <a:spcPct val="100000"/>
              </a:lnSpc>
              <a:spcBef>
                <a:spcPts val="400"/>
              </a:spcBef>
              <a:buClr>
                <a:srgbClr val="FF0000"/>
              </a:buClr>
              <a:buFont typeface="Arial"/>
              <a:buChar char="•"/>
            </a:pPr>
            <a:r>
              <a:rPr lang="da-DK" sz="2000" b="0" i="1" strike="noStrike" spc="-1">
                <a:solidFill>
                  <a:srgbClr val="FF0000"/>
                </a:solidFill>
                <a:latin typeface="Calibri"/>
              </a:rPr>
              <a:t>all classes </a:t>
            </a:r>
            <a:endParaRPr lang="en-US" sz="2000" b="0" strike="noStrike" spc="-1">
              <a:solidFill>
                <a:srgbClr val="000000"/>
              </a:solidFill>
              <a:latin typeface="Arial"/>
            </a:endParaRPr>
          </a:p>
          <a:p>
            <a:pPr marL="343080" indent="-343080" defTabSz="914400">
              <a:lnSpc>
                <a:spcPct val="100000"/>
              </a:lnSpc>
              <a:spcBef>
                <a:spcPts val="400"/>
              </a:spcBef>
              <a:buClr>
                <a:srgbClr val="FF0000"/>
              </a:buClr>
              <a:buFont typeface="Arial"/>
              <a:buChar char="•"/>
            </a:pPr>
            <a:r>
              <a:rPr lang="da-DK" sz="2000" b="0" i="1" strike="noStrike" spc="-1">
                <a:solidFill>
                  <a:srgbClr val="FF0000"/>
                </a:solidFill>
                <a:latin typeface="Calibri"/>
              </a:rPr>
              <a:t>and all attributes and relationships</a:t>
            </a:r>
            <a:endParaRPr lang="en-US" sz="2000" b="0" strike="noStrike" spc="-1">
              <a:solidFill>
                <a:srgbClr val="000000"/>
              </a:solidFill>
              <a:latin typeface="Arial"/>
            </a:endParaRPr>
          </a:p>
        </p:txBody>
      </p:sp>
      <p:grpSp>
        <p:nvGrpSpPr>
          <p:cNvPr id="113" name="Group 4"/>
          <p:cNvGrpSpPr/>
          <p:nvPr/>
        </p:nvGrpSpPr>
        <p:grpSpPr>
          <a:xfrm>
            <a:off x="533520" y="2703600"/>
            <a:ext cx="1294200" cy="1209600"/>
            <a:chOff x="533520" y="2703600"/>
            <a:chExt cx="1294200" cy="1209600"/>
          </a:xfrm>
        </p:grpSpPr>
        <p:sp>
          <p:nvSpPr>
            <p:cNvPr id="114" name="Rectangle 5"/>
            <p:cNvSpPr/>
            <p:nvPr/>
          </p:nvSpPr>
          <p:spPr>
            <a:xfrm>
              <a:off x="533520" y="270360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TvShow</a:t>
              </a:r>
              <a:endParaRPr lang="en-US" sz="2000" b="0" strike="noStrike" spc="-1">
                <a:solidFill>
                  <a:srgbClr val="000000"/>
                </a:solidFill>
                <a:latin typeface="Arial"/>
              </a:endParaRPr>
            </a:p>
          </p:txBody>
        </p:sp>
        <p:sp>
          <p:nvSpPr>
            <p:cNvPr id="115" name="Rectangle 6"/>
            <p:cNvSpPr/>
            <p:nvPr/>
          </p:nvSpPr>
          <p:spPr>
            <a:xfrm>
              <a:off x="533520" y="3179880"/>
              <a:ext cx="1294200" cy="3711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name: String</a:t>
              </a:r>
              <a:endParaRPr lang="en-US" sz="1200" b="0" strike="noStrike" spc="-1">
                <a:solidFill>
                  <a:srgbClr val="000000"/>
                </a:solidFill>
                <a:latin typeface="Arial"/>
              </a:endParaRPr>
            </a:p>
          </p:txBody>
        </p:sp>
        <p:sp>
          <p:nvSpPr>
            <p:cNvPr id="116" name="Rectangle 7"/>
            <p:cNvSpPr/>
            <p:nvPr/>
          </p:nvSpPr>
          <p:spPr>
            <a:xfrm>
              <a:off x="533520" y="3542040"/>
              <a:ext cx="1294200" cy="3711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chemeClr val="accent6"/>
                  </a:solidFill>
                  <a:latin typeface="Calibri"/>
                </a:rPr>
                <a:t>String describe()</a:t>
              </a:r>
              <a:endParaRPr lang="en-US" sz="1200" b="0" strike="noStrike" spc="-1">
                <a:solidFill>
                  <a:srgbClr val="000000"/>
                </a:solidFill>
                <a:latin typeface="Arial"/>
              </a:endParaRPr>
            </a:p>
          </p:txBody>
        </p:sp>
      </p:grpSp>
      <p:sp>
        <p:nvSpPr>
          <p:cNvPr id="117" name="TextBox 8"/>
          <p:cNvSpPr/>
          <p:nvPr/>
        </p:nvSpPr>
        <p:spPr>
          <a:xfrm>
            <a:off x="1972800" y="3124080"/>
            <a:ext cx="35964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0" strike="noStrike" spc="-1">
                <a:solidFill>
                  <a:schemeClr val="dk1"/>
                </a:solidFill>
                <a:latin typeface="Calibri"/>
              </a:rPr>
              <a:t>…</a:t>
            </a:r>
            <a:endParaRPr lang="en-US" sz="1800" b="0" strike="noStrike" spc="-1">
              <a:solidFill>
                <a:srgbClr val="000000"/>
              </a:solidFill>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laceHolder 1"/>
          <p:cNvSpPr>
            <a:spLocks noGrp="1"/>
          </p:cNvSpPr>
          <p:nvPr>
            <p:ph/>
          </p:nvPr>
        </p:nvSpPr>
        <p:spPr>
          <a:xfrm>
            <a:off x="457200" y="1600200"/>
            <a:ext cx="8228520" cy="4524840"/>
          </a:xfrm>
          <a:prstGeom prst="rect">
            <a:avLst/>
          </a:prstGeom>
          <a:noFill/>
          <a:ln w="0">
            <a:noFill/>
          </a:ln>
        </p:spPr>
        <p:txBody>
          <a:bodyPr lIns="91440" tIns="45720" rIns="91440" bIns="45720" anchor="t">
            <a:noAutofit/>
          </a:bodyPr>
          <a:lstStyle/>
          <a:p>
            <a:pPr indent="0" algn="ctr" defTabSz="914400">
              <a:lnSpc>
                <a:spcPct val="100000"/>
              </a:lnSpc>
              <a:spcBef>
                <a:spcPts val="641"/>
              </a:spcBef>
              <a:buNone/>
              <a:tabLst>
                <a:tab pos="0" algn="l"/>
              </a:tabLst>
            </a:pPr>
            <a:r>
              <a:rPr lang="en-US" sz="3200" b="0" strike="noStrike" spc="-1">
                <a:solidFill>
                  <a:schemeClr val="dk1"/>
                </a:solidFill>
                <a:latin typeface="Calibri"/>
              </a:rPr>
              <a:t>…</a:t>
            </a:r>
            <a:endParaRPr lang="en-US" sz="3200" b="0" strike="noStrike" spc="-1">
              <a:solidFill>
                <a:srgbClr val="000000"/>
              </a:solidFill>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Group 3"/>
          <p:cNvGrpSpPr/>
          <p:nvPr/>
        </p:nvGrpSpPr>
        <p:grpSpPr>
          <a:xfrm>
            <a:off x="510120" y="838080"/>
            <a:ext cx="1294200" cy="1905120"/>
            <a:chOff x="510120" y="838080"/>
            <a:chExt cx="1294200" cy="1905120"/>
          </a:xfrm>
        </p:grpSpPr>
        <p:sp>
          <p:nvSpPr>
            <p:cNvPr id="120" name="Rectangle 4"/>
            <p:cNvSpPr/>
            <p:nvPr/>
          </p:nvSpPr>
          <p:spPr>
            <a:xfrm>
              <a:off x="510120" y="838080"/>
              <a:ext cx="1294200" cy="5619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TvShow</a:t>
              </a:r>
              <a:endParaRPr lang="en-US" sz="2000" b="0" strike="noStrike" spc="-1">
                <a:solidFill>
                  <a:srgbClr val="000000"/>
                </a:solidFill>
                <a:latin typeface="Arial"/>
              </a:endParaRPr>
            </a:p>
          </p:txBody>
        </p:sp>
        <p:sp>
          <p:nvSpPr>
            <p:cNvPr id="121" name="Rectangle 5"/>
            <p:cNvSpPr/>
            <p:nvPr/>
          </p:nvSpPr>
          <p:spPr>
            <a:xfrm>
              <a:off x="510120" y="1379520"/>
              <a:ext cx="1294200" cy="422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name: String</a:t>
              </a:r>
              <a:endParaRPr lang="en-US" sz="1200" b="0" strike="noStrike" spc="-1">
                <a:solidFill>
                  <a:srgbClr val="000000"/>
                </a:solidFill>
                <a:latin typeface="Arial"/>
              </a:endParaRPr>
            </a:p>
          </p:txBody>
        </p:sp>
        <p:sp>
          <p:nvSpPr>
            <p:cNvPr id="122" name="Rectangle 6"/>
            <p:cNvSpPr/>
            <p:nvPr/>
          </p:nvSpPr>
          <p:spPr>
            <a:xfrm>
              <a:off x="510120" y="1791360"/>
              <a:ext cx="1294200" cy="95184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FF0000"/>
                  </a:solidFill>
                  <a:latin typeface="Calibri"/>
                </a:rPr>
                <a:t>String describe()</a:t>
              </a:r>
              <a:endParaRPr lang="en-US" sz="1200" b="0" strike="noStrike" spc="-1">
                <a:solidFill>
                  <a:srgbClr val="000000"/>
                </a:solidFill>
                <a:latin typeface="Arial"/>
              </a:endParaRPr>
            </a:p>
            <a:p>
              <a:pPr defTabSz="914400">
                <a:lnSpc>
                  <a:spcPct val="100000"/>
                </a:lnSpc>
              </a:pPr>
              <a:endParaRPr lang="en-US" sz="1200" b="0" strike="noStrike" spc="-1">
                <a:solidFill>
                  <a:srgbClr val="000000"/>
                </a:solidFill>
                <a:latin typeface="Arial"/>
              </a:endParaRPr>
            </a:p>
            <a:p>
              <a:pPr defTabSz="914400">
                <a:lnSpc>
                  <a:spcPct val="100000"/>
                </a:lnSpc>
              </a:pPr>
              <a:r>
                <a:rPr lang="da-DK" sz="1200" b="0" strike="noStrike" spc="-1">
                  <a:solidFill>
                    <a:srgbClr val="FF0000"/>
                  </a:solidFill>
                  <a:latin typeface="Calibri"/>
                </a:rPr>
                <a:t>Time calculateTotal()</a:t>
              </a:r>
              <a:endParaRPr lang="en-US" sz="1200" b="0" strike="noStrike" spc="-1">
                <a:solidFill>
                  <a:srgbClr val="000000"/>
                </a:solidFill>
                <a:latin typeface="Arial"/>
              </a:endParaRPr>
            </a:p>
          </p:txBody>
        </p:sp>
      </p:grpSp>
      <p:grpSp>
        <p:nvGrpSpPr>
          <p:cNvPr id="123" name="Group 9"/>
          <p:cNvGrpSpPr/>
          <p:nvPr/>
        </p:nvGrpSpPr>
        <p:grpSpPr>
          <a:xfrm>
            <a:off x="2838600" y="855000"/>
            <a:ext cx="1562040" cy="1888200"/>
            <a:chOff x="2838600" y="855000"/>
            <a:chExt cx="1562040" cy="1888200"/>
          </a:xfrm>
        </p:grpSpPr>
        <p:sp>
          <p:nvSpPr>
            <p:cNvPr id="124" name="Rectangle 10"/>
            <p:cNvSpPr/>
            <p:nvPr/>
          </p:nvSpPr>
          <p:spPr>
            <a:xfrm>
              <a:off x="2838600" y="855000"/>
              <a:ext cx="1562040" cy="54540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Season</a:t>
              </a:r>
              <a:endParaRPr lang="en-US" sz="2000" b="0" strike="noStrike" spc="-1">
                <a:solidFill>
                  <a:srgbClr val="000000"/>
                </a:solidFill>
                <a:latin typeface="Arial"/>
              </a:endParaRPr>
            </a:p>
          </p:txBody>
        </p:sp>
        <p:sp>
          <p:nvSpPr>
            <p:cNvPr id="125" name="Rectangle 11"/>
            <p:cNvSpPr/>
            <p:nvPr/>
          </p:nvSpPr>
          <p:spPr>
            <a:xfrm>
              <a:off x="2838600" y="1380600"/>
              <a:ext cx="1562040" cy="40932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seqNum: int</a:t>
              </a:r>
              <a:endParaRPr lang="en-US" sz="1200" b="0" strike="noStrike" spc="-1">
                <a:solidFill>
                  <a:srgbClr val="000000"/>
                </a:solidFill>
                <a:latin typeface="Arial"/>
              </a:endParaRPr>
            </a:p>
          </p:txBody>
        </p:sp>
        <p:sp>
          <p:nvSpPr>
            <p:cNvPr id="126" name="Rectangle 12"/>
            <p:cNvSpPr/>
            <p:nvPr/>
          </p:nvSpPr>
          <p:spPr>
            <a:xfrm>
              <a:off x="2838600" y="1779480"/>
              <a:ext cx="1562040" cy="96372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FF0000"/>
                  </a:solidFill>
                  <a:latin typeface="Calibri"/>
                </a:rPr>
                <a:t>String describe()</a:t>
              </a:r>
              <a:endParaRPr lang="en-US" sz="1200" b="0" strike="noStrike" spc="-1">
                <a:solidFill>
                  <a:srgbClr val="000000"/>
                </a:solidFill>
                <a:latin typeface="Arial"/>
              </a:endParaRPr>
            </a:p>
            <a:p>
              <a:pPr defTabSz="914400">
                <a:lnSpc>
                  <a:spcPct val="100000"/>
                </a:lnSpc>
              </a:pPr>
              <a:endParaRPr lang="en-US" sz="1200" b="0" strike="noStrike" spc="-1">
                <a:solidFill>
                  <a:srgbClr val="000000"/>
                </a:solidFill>
                <a:latin typeface="Arial"/>
              </a:endParaRPr>
            </a:p>
            <a:p>
              <a:pPr defTabSz="914400">
                <a:lnSpc>
                  <a:spcPct val="100000"/>
                </a:lnSpc>
              </a:pPr>
              <a:r>
                <a:rPr lang="da-DK" sz="1200" b="0" strike="noStrike" spc="-1">
                  <a:solidFill>
                    <a:srgbClr val="FF0000"/>
                  </a:solidFill>
                  <a:latin typeface="Calibri"/>
                </a:rPr>
                <a:t>Time calculateSeasonTotal()</a:t>
              </a:r>
              <a:endParaRPr lang="en-US" sz="1200" b="0" strike="noStrike" spc="-1">
                <a:solidFill>
                  <a:srgbClr val="000000"/>
                </a:solidFill>
                <a:latin typeface="Arial"/>
              </a:endParaRPr>
            </a:p>
          </p:txBody>
        </p:sp>
      </p:grpSp>
      <p:cxnSp>
        <p:nvCxnSpPr>
          <p:cNvPr id="127" name="Straight Connector 14"/>
          <p:cNvCxnSpPr>
            <a:stCxn id="120" idx="3"/>
            <a:endCxn id="124" idx="1"/>
          </p:cNvCxnSpPr>
          <p:nvPr/>
        </p:nvCxnSpPr>
        <p:spPr>
          <a:xfrm>
            <a:off x="1804320" y="1118880"/>
            <a:ext cx="1034640" cy="9000"/>
          </a:xfrm>
          <a:prstGeom prst="straightConnector1">
            <a:avLst/>
          </a:prstGeom>
          <a:ln w="0">
            <a:solidFill>
              <a:srgbClr val="000000"/>
            </a:solidFill>
          </a:ln>
        </p:spPr>
      </p:cxnSp>
      <p:sp>
        <p:nvSpPr>
          <p:cNvPr id="128" name="TextBox 15"/>
          <p:cNvSpPr/>
          <p:nvPr/>
        </p:nvSpPr>
        <p:spPr>
          <a:xfrm>
            <a:off x="1824840" y="762120"/>
            <a:ext cx="30924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sp>
        <p:nvSpPr>
          <p:cNvPr id="129" name="TextBox 16"/>
          <p:cNvSpPr/>
          <p:nvPr/>
        </p:nvSpPr>
        <p:spPr>
          <a:xfrm>
            <a:off x="2429640" y="762120"/>
            <a:ext cx="49680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grpSp>
        <p:nvGrpSpPr>
          <p:cNvPr id="130" name="Group 17"/>
          <p:cNvGrpSpPr/>
          <p:nvPr/>
        </p:nvGrpSpPr>
        <p:grpSpPr>
          <a:xfrm>
            <a:off x="5334120" y="912240"/>
            <a:ext cx="1294200" cy="1935720"/>
            <a:chOff x="5334120" y="912240"/>
            <a:chExt cx="1294200" cy="1935720"/>
          </a:xfrm>
        </p:grpSpPr>
        <p:sp>
          <p:nvSpPr>
            <p:cNvPr id="131" name="Rectangle 18"/>
            <p:cNvSpPr/>
            <p:nvPr/>
          </p:nvSpPr>
          <p:spPr>
            <a:xfrm>
              <a:off x="5334120" y="912240"/>
              <a:ext cx="1294200" cy="7480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Episode</a:t>
              </a:r>
              <a:endParaRPr lang="en-US" sz="2000" b="0" strike="noStrike" spc="-1">
                <a:solidFill>
                  <a:srgbClr val="000000"/>
                </a:solidFill>
                <a:latin typeface="Arial"/>
              </a:endParaRPr>
            </a:p>
          </p:txBody>
        </p:sp>
        <p:sp>
          <p:nvSpPr>
            <p:cNvPr id="132" name="Rectangle 19"/>
            <p:cNvSpPr/>
            <p:nvPr/>
          </p:nvSpPr>
          <p:spPr>
            <a:xfrm>
              <a:off x="5334120" y="1632600"/>
              <a:ext cx="1294200" cy="65232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title: String</a:t>
              </a:r>
              <a:endParaRPr lang="en-US" sz="1200" b="0" strike="noStrike" spc="-1">
                <a:solidFill>
                  <a:srgbClr val="000000"/>
                </a:solidFill>
                <a:latin typeface="Arial"/>
              </a:endParaRPr>
            </a:p>
            <a:p>
              <a:pPr defTabSz="914400">
                <a:lnSpc>
                  <a:spcPct val="100000"/>
                </a:lnSpc>
              </a:pPr>
              <a:r>
                <a:rPr lang="da-DK" sz="1200" b="0" strike="noStrike" spc="-1">
                  <a:solidFill>
                    <a:srgbClr val="0070C0"/>
                  </a:solidFill>
                  <a:latin typeface="Calibri"/>
                </a:rPr>
                <a:t>seqNum: int</a:t>
              </a:r>
              <a:endParaRPr lang="en-US" sz="1200" b="0" strike="noStrike" spc="-1">
                <a:solidFill>
                  <a:srgbClr val="000000"/>
                </a:solidFill>
                <a:latin typeface="Arial"/>
              </a:endParaRPr>
            </a:p>
            <a:p>
              <a:pPr defTabSz="914400">
                <a:lnSpc>
                  <a:spcPct val="100000"/>
                </a:lnSpc>
              </a:pPr>
              <a:r>
                <a:rPr lang="da-DK" sz="1200" b="0" strike="noStrike" spc="-1">
                  <a:solidFill>
                    <a:srgbClr val="0070C0"/>
                  </a:solidFill>
                  <a:latin typeface="Calibri"/>
                </a:rPr>
                <a:t>duration: Time</a:t>
              </a:r>
              <a:endParaRPr lang="en-US" sz="1200" b="0" strike="noStrike" spc="-1">
                <a:solidFill>
                  <a:srgbClr val="000000"/>
                </a:solidFill>
                <a:latin typeface="Arial"/>
              </a:endParaRPr>
            </a:p>
          </p:txBody>
        </p:sp>
        <p:sp>
          <p:nvSpPr>
            <p:cNvPr id="133" name="Rectangle 20"/>
            <p:cNvSpPr/>
            <p:nvPr/>
          </p:nvSpPr>
          <p:spPr>
            <a:xfrm>
              <a:off x="5334120" y="2286000"/>
              <a:ext cx="1294200" cy="5619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FF0000"/>
                  </a:solidFill>
                  <a:latin typeface="Calibri"/>
                </a:rPr>
                <a:t>String describe()</a:t>
              </a:r>
              <a:endParaRPr lang="en-US" sz="1200" b="0" strike="noStrike" spc="-1">
                <a:solidFill>
                  <a:srgbClr val="000000"/>
                </a:solidFill>
                <a:latin typeface="Arial"/>
              </a:endParaRPr>
            </a:p>
          </p:txBody>
        </p:sp>
      </p:grpSp>
      <p:cxnSp>
        <p:nvCxnSpPr>
          <p:cNvPr id="134" name="Straight Connector 21"/>
          <p:cNvCxnSpPr>
            <a:stCxn id="124" idx="3"/>
            <a:endCxn id="131" idx="1"/>
          </p:cNvCxnSpPr>
          <p:nvPr/>
        </p:nvCxnSpPr>
        <p:spPr>
          <a:xfrm>
            <a:off x="4400640" y="1127520"/>
            <a:ext cx="933840" cy="159120"/>
          </a:xfrm>
          <a:prstGeom prst="straightConnector1">
            <a:avLst/>
          </a:prstGeom>
          <a:ln w="0">
            <a:solidFill>
              <a:srgbClr val="000000"/>
            </a:solidFill>
          </a:ln>
        </p:spPr>
      </p:cxnSp>
      <p:sp>
        <p:nvSpPr>
          <p:cNvPr id="135" name="TextBox 25"/>
          <p:cNvSpPr/>
          <p:nvPr/>
        </p:nvSpPr>
        <p:spPr>
          <a:xfrm>
            <a:off x="4343760" y="737280"/>
            <a:ext cx="30924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sp>
        <p:nvSpPr>
          <p:cNvPr id="136" name="TextBox 26"/>
          <p:cNvSpPr/>
          <p:nvPr/>
        </p:nvSpPr>
        <p:spPr>
          <a:xfrm>
            <a:off x="4921920" y="779760"/>
            <a:ext cx="49680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grpSp>
        <p:nvGrpSpPr>
          <p:cNvPr id="137" name="Group 28"/>
          <p:cNvGrpSpPr/>
          <p:nvPr/>
        </p:nvGrpSpPr>
        <p:grpSpPr>
          <a:xfrm>
            <a:off x="1172880" y="3527280"/>
            <a:ext cx="1294200" cy="1421640"/>
            <a:chOff x="1172880" y="3527280"/>
            <a:chExt cx="1294200" cy="1421640"/>
          </a:xfrm>
        </p:grpSpPr>
        <p:sp>
          <p:nvSpPr>
            <p:cNvPr id="138" name="Rectangle 29"/>
            <p:cNvSpPr/>
            <p:nvPr/>
          </p:nvSpPr>
          <p:spPr>
            <a:xfrm>
              <a:off x="1172880" y="3527280"/>
              <a:ext cx="1294200" cy="52200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Time</a:t>
              </a:r>
              <a:endParaRPr lang="en-US" sz="2000" b="0" strike="noStrike" spc="-1">
                <a:solidFill>
                  <a:srgbClr val="000000"/>
                </a:solidFill>
                <a:latin typeface="Arial"/>
              </a:endParaRPr>
            </a:p>
          </p:txBody>
        </p:sp>
        <p:sp>
          <p:nvSpPr>
            <p:cNvPr id="139" name="Rectangle 30"/>
            <p:cNvSpPr/>
            <p:nvPr/>
          </p:nvSpPr>
          <p:spPr>
            <a:xfrm>
              <a:off x="1172880" y="3956760"/>
              <a:ext cx="1294200" cy="60012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days: int</a:t>
              </a:r>
              <a:endParaRPr lang="en-US" sz="1200" b="0" strike="noStrike" spc="-1">
                <a:solidFill>
                  <a:srgbClr val="000000"/>
                </a:solidFill>
                <a:latin typeface="Arial"/>
              </a:endParaRPr>
            </a:p>
            <a:p>
              <a:pPr defTabSz="914400">
                <a:lnSpc>
                  <a:spcPct val="100000"/>
                </a:lnSpc>
              </a:pPr>
              <a:r>
                <a:rPr lang="da-DK" sz="1200" b="0" strike="noStrike" spc="-1">
                  <a:solidFill>
                    <a:srgbClr val="0070C0"/>
                  </a:solidFill>
                  <a:latin typeface="Calibri"/>
                </a:rPr>
                <a:t>hours: int</a:t>
              </a:r>
              <a:endParaRPr lang="en-US" sz="1200" b="0" strike="noStrike" spc="-1">
                <a:solidFill>
                  <a:srgbClr val="000000"/>
                </a:solidFill>
                <a:latin typeface="Arial"/>
              </a:endParaRPr>
            </a:p>
            <a:p>
              <a:pPr defTabSz="914400">
                <a:lnSpc>
                  <a:spcPct val="100000"/>
                </a:lnSpc>
              </a:pPr>
              <a:r>
                <a:rPr lang="da-DK" sz="1200" b="0" strike="noStrike" spc="-1">
                  <a:solidFill>
                    <a:srgbClr val="0070C0"/>
                  </a:solidFill>
                  <a:latin typeface="Calibri"/>
                </a:rPr>
                <a:t>minutes: int</a:t>
              </a:r>
              <a:endParaRPr lang="en-US" sz="1200" b="0" strike="noStrike" spc="-1">
                <a:solidFill>
                  <a:srgbClr val="000000"/>
                </a:solidFill>
                <a:latin typeface="Arial"/>
              </a:endParaRPr>
            </a:p>
          </p:txBody>
        </p:sp>
        <p:sp>
          <p:nvSpPr>
            <p:cNvPr id="140" name="Rectangle 31"/>
            <p:cNvSpPr/>
            <p:nvPr/>
          </p:nvSpPr>
          <p:spPr>
            <a:xfrm>
              <a:off x="1172880" y="4556880"/>
              <a:ext cx="1294200" cy="39204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FF0000"/>
                  </a:solidFill>
                  <a:latin typeface="Calibri"/>
                </a:rPr>
                <a:t>Time add(Time)</a:t>
              </a:r>
              <a:endParaRPr lang="en-US" sz="1200" b="0" strike="noStrike" spc="-1">
                <a:solidFill>
                  <a:srgbClr val="000000"/>
                </a:solidFill>
                <a:latin typeface="Arial"/>
              </a:endParaRPr>
            </a:p>
          </p:txBody>
        </p:sp>
      </p:grpSp>
      <p:grpSp>
        <p:nvGrpSpPr>
          <p:cNvPr id="141" name="Group 32"/>
          <p:cNvGrpSpPr/>
          <p:nvPr/>
        </p:nvGrpSpPr>
        <p:grpSpPr>
          <a:xfrm>
            <a:off x="5295600" y="3452400"/>
            <a:ext cx="1294200" cy="1361880"/>
            <a:chOff x="5295600" y="3452400"/>
            <a:chExt cx="1294200" cy="1361880"/>
          </a:xfrm>
        </p:grpSpPr>
        <p:sp>
          <p:nvSpPr>
            <p:cNvPr id="142" name="Rectangle 33"/>
            <p:cNvSpPr/>
            <p:nvPr/>
          </p:nvSpPr>
          <p:spPr>
            <a:xfrm>
              <a:off x="5295600" y="345240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Pilot</a:t>
              </a:r>
              <a:endParaRPr lang="en-US" sz="2000" b="0" strike="noStrike" spc="-1">
                <a:solidFill>
                  <a:srgbClr val="000000"/>
                </a:solidFill>
                <a:latin typeface="Arial"/>
              </a:endParaRPr>
            </a:p>
          </p:txBody>
        </p:sp>
        <p:sp>
          <p:nvSpPr>
            <p:cNvPr id="143" name="Rectangle 34"/>
            <p:cNvSpPr/>
            <p:nvPr/>
          </p:nvSpPr>
          <p:spPr>
            <a:xfrm>
              <a:off x="5295600" y="393300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endParaRPr lang="da-DK" sz="1200" b="0" strike="noStrike" spc="-1">
                <a:solidFill>
                  <a:srgbClr val="0070C0"/>
                </a:solidFill>
                <a:latin typeface="Calibri"/>
              </a:endParaRPr>
            </a:p>
          </p:txBody>
        </p:sp>
        <p:sp>
          <p:nvSpPr>
            <p:cNvPr id="144" name="Rectangle 35"/>
            <p:cNvSpPr/>
            <p:nvPr/>
          </p:nvSpPr>
          <p:spPr>
            <a:xfrm>
              <a:off x="5295600" y="4443120"/>
              <a:ext cx="1294200" cy="3711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FF0000"/>
                  </a:solidFill>
                  <a:latin typeface="Calibri"/>
                </a:rPr>
                <a:t>String describe()</a:t>
              </a:r>
              <a:endParaRPr lang="en-US" sz="1200" b="0" strike="noStrike" spc="-1">
                <a:solidFill>
                  <a:srgbClr val="000000"/>
                </a:solidFill>
                <a:latin typeface="Arial"/>
              </a:endParaRPr>
            </a:p>
          </p:txBody>
        </p:sp>
      </p:grpSp>
      <p:sp>
        <p:nvSpPr>
          <p:cNvPr id="145" name="Isosceles Triangle 36"/>
          <p:cNvSpPr/>
          <p:nvPr/>
        </p:nvSpPr>
        <p:spPr>
          <a:xfrm>
            <a:off x="5844960" y="3048120"/>
            <a:ext cx="272520" cy="203760"/>
          </a:xfrm>
          <a:prstGeom prst="triangle">
            <a:avLst>
              <a:gd name="adj" fmla="val 50000"/>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endParaRPr lang="da-DK" sz="1800" b="0" strike="noStrike" spc="-1">
              <a:solidFill>
                <a:schemeClr val="dk1"/>
              </a:solidFill>
              <a:latin typeface="Calibri"/>
            </a:endParaRPr>
          </a:p>
        </p:txBody>
      </p:sp>
      <p:cxnSp>
        <p:nvCxnSpPr>
          <p:cNvPr id="146" name="Straight Connector 38"/>
          <p:cNvCxnSpPr>
            <a:stCxn id="142" idx="0"/>
            <a:endCxn id="145" idx="3"/>
          </p:cNvCxnSpPr>
          <p:nvPr/>
        </p:nvCxnSpPr>
        <p:spPr>
          <a:xfrm flipV="1">
            <a:off x="5942520" y="3251880"/>
            <a:ext cx="39240" cy="200880"/>
          </a:xfrm>
          <a:prstGeom prst="straightConnector1">
            <a:avLst/>
          </a:prstGeom>
          <a:ln w="0">
            <a:solidFill>
              <a:srgbClr val="000000"/>
            </a:solidFill>
          </a:ln>
        </p:spPr>
      </p:cxnSp>
      <p:cxnSp>
        <p:nvCxnSpPr>
          <p:cNvPr id="147" name="Straight Connector 40"/>
          <p:cNvCxnSpPr>
            <a:stCxn id="145" idx="0"/>
            <a:endCxn id="133" idx="2"/>
          </p:cNvCxnSpPr>
          <p:nvPr/>
        </p:nvCxnSpPr>
        <p:spPr>
          <a:xfrm flipH="1" flipV="1">
            <a:off x="5981040" y="2847960"/>
            <a:ext cx="720" cy="200520"/>
          </a:xfrm>
          <a:prstGeom prst="straightConnector1">
            <a:avLst/>
          </a:prstGeom>
          <a:ln w="0">
            <a:solidFill>
              <a:srgbClr val="000000"/>
            </a:solidFill>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chemeClr val="dk1"/>
                </a:solidFill>
                <a:latin typeface="Calibri"/>
              </a:rPr>
              <a:t>My proposed </a:t>
            </a:r>
            <a:r>
              <a:rPr lang="en-US" sz="4400" b="0" i="1" strike="noStrike" spc="-1">
                <a:solidFill>
                  <a:schemeClr val="dk1"/>
                </a:solidFill>
                <a:latin typeface="Calibri"/>
              </a:rPr>
              <a:t>UML class diagram</a:t>
            </a:r>
            <a:endParaRPr lang="en-US" sz="4400" b="0" strike="noStrike" spc="-1">
              <a:solidFill>
                <a:srgbClr val="000000"/>
              </a:solidFill>
              <a:latin typeface="Arial"/>
            </a:endParaRPr>
          </a:p>
        </p:txBody>
      </p:sp>
      <p:sp>
        <p:nvSpPr>
          <p:cNvPr id="149" name="PlaceHolder 2"/>
          <p:cNvSpPr>
            <a:spLocks noGrp="1"/>
          </p:cNvSpPr>
          <p:nvPr>
            <p:ph/>
          </p:nvPr>
        </p:nvSpPr>
        <p:spPr>
          <a:xfrm>
            <a:off x="457200" y="1874880"/>
            <a:ext cx="3732840" cy="4524840"/>
          </a:xfrm>
          <a:prstGeom prst="rect">
            <a:avLst/>
          </a:prstGeom>
          <a:noFill/>
          <a:ln w="0">
            <a:noFill/>
          </a:ln>
        </p:spPr>
        <p:txBody>
          <a:bodyPr lIns="91440" tIns="45720" rIns="91440" bIns="45720" anchor="t">
            <a:normAutofit/>
          </a:bodyPr>
          <a:lstStyle/>
          <a:p>
            <a:pPr marL="343080" indent="-343080" defTabSz="914400">
              <a:lnSpc>
                <a:spcPct val="100000"/>
              </a:lnSpc>
              <a:spcBef>
                <a:spcPts val="360"/>
              </a:spcBef>
              <a:buClr>
                <a:srgbClr val="000000"/>
              </a:buClr>
              <a:buFont typeface="Arial"/>
              <a:buChar char="•"/>
            </a:pPr>
            <a:r>
              <a:rPr lang="en-US" sz="1800" b="0" strike="noStrike" spc="-1">
                <a:solidFill>
                  <a:schemeClr val="dk1"/>
                </a:solidFill>
                <a:latin typeface="Calibri"/>
              </a:rPr>
              <a:t>To </a:t>
            </a:r>
            <a:r>
              <a:rPr lang="en-US" sz="1800" b="0" i="1" strike="noStrike" spc="-1">
                <a:solidFill>
                  <a:schemeClr val="dk1"/>
                </a:solidFill>
                <a:latin typeface="Calibri"/>
              </a:rPr>
              <a:t>draw </a:t>
            </a:r>
            <a:r>
              <a:rPr lang="en-US" sz="1800" b="0" strike="noStrike" spc="-1">
                <a:solidFill>
                  <a:schemeClr val="dk1"/>
                </a:solidFill>
                <a:latin typeface="Calibri"/>
              </a:rPr>
              <a:t>it with </a:t>
            </a:r>
            <a:r>
              <a:rPr lang="en-US" sz="1800" b="1" strike="noStrike" spc="-1">
                <a:solidFill>
                  <a:schemeClr val="dk1"/>
                </a:solidFill>
                <a:latin typeface="Calibri"/>
              </a:rPr>
              <a:t>yuml.me </a:t>
            </a:r>
            <a:r>
              <a:rPr lang="en-US" sz="1800" b="0" u="sng" strike="noStrike" spc="-1">
                <a:solidFill>
                  <a:schemeClr val="dk1"/>
                </a:solidFill>
                <a:uFillTx/>
                <a:latin typeface="Calibri"/>
                <a:hlinkClick r:id="rId2"/>
              </a:rPr>
              <a:t>https://yuml.me/diagram/scruffy/class/draw</a:t>
            </a:r>
            <a:r>
              <a:rPr lang="en-US" sz="1800" b="0" strike="noStrike" spc="-1">
                <a:solidFill>
                  <a:schemeClr val="dk1"/>
                </a:solidFill>
                <a:latin typeface="Calibri"/>
              </a:rPr>
              <a:t> </a:t>
            </a:r>
            <a:endParaRPr lang="en-US" sz="1800" b="0" strike="noStrike" spc="-1">
              <a:solidFill>
                <a:srgbClr val="000000"/>
              </a:solidFill>
              <a:latin typeface="Arial"/>
            </a:endParaRPr>
          </a:p>
          <a:p>
            <a:pPr indent="0" defTabSz="914400">
              <a:lnSpc>
                <a:spcPct val="100000"/>
              </a:lnSpc>
              <a:spcBef>
                <a:spcPts val="360"/>
              </a:spcBef>
              <a:buNone/>
              <a:tabLst>
                <a:tab pos="0" algn="l"/>
              </a:tabLst>
            </a:pPr>
            <a:endParaRPr lang="en-US" sz="1800" b="0" strike="noStrike" spc="-1">
              <a:solidFill>
                <a:srgbClr val="000000"/>
              </a:solidFill>
              <a:latin typeface="Arial"/>
            </a:endParaRPr>
          </a:p>
          <a:p>
            <a:pPr marL="343080" indent="-343080" defTabSz="914400">
              <a:lnSpc>
                <a:spcPct val="100000"/>
              </a:lnSpc>
              <a:spcBef>
                <a:spcPts val="360"/>
              </a:spcBef>
              <a:buClr>
                <a:srgbClr val="000000"/>
              </a:buClr>
              <a:buFont typeface="Arial"/>
              <a:buChar char="•"/>
              <a:tabLst>
                <a:tab pos="0" algn="l"/>
              </a:tabLst>
            </a:pPr>
            <a:r>
              <a:rPr lang="en-US" sz="1800" b="1" strike="noStrike" spc="-1">
                <a:solidFill>
                  <a:schemeClr val="dk1"/>
                </a:solidFill>
                <a:latin typeface="Calibri"/>
              </a:rPr>
              <a:t>Open </a:t>
            </a:r>
            <a:r>
              <a:rPr lang="en-US" sz="1800" b="0" strike="noStrike" spc="-1">
                <a:solidFill>
                  <a:schemeClr val="dk1"/>
                </a:solidFill>
                <a:latin typeface="Calibri"/>
              </a:rPr>
              <a:t>the </a:t>
            </a:r>
            <a:r>
              <a:rPr lang="en-US" sz="1800" b="0" strike="noStrike" spc="-1">
                <a:solidFill>
                  <a:srgbClr val="0070C0"/>
                </a:solidFill>
                <a:latin typeface="Calibri"/>
              </a:rPr>
              <a:t>tvshow_UML_diagram.txt </a:t>
            </a:r>
            <a:r>
              <a:rPr lang="en-US" sz="1800" b="0" strike="noStrike" spc="-1">
                <a:solidFill>
                  <a:schemeClr val="dk1"/>
                </a:solidFill>
                <a:latin typeface="Calibri"/>
              </a:rPr>
              <a:t>file, copy the text into the </a:t>
            </a:r>
            <a:r>
              <a:rPr lang="en-US" sz="1800" b="1" strike="noStrike" spc="-1">
                <a:solidFill>
                  <a:schemeClr val="dk1"/>
                </a:solidFill>
                <a:latin typeface="Calibri"/>
              </a:rPr>
              <a:t>yuml.me </a:t>
            </a:r>
            <a:r>
              <a:rPr lang="en-US" sz="1800" b="0" strike="noStrike" spc="-1">
                <a:solidFill>
                  <a:schemeClr val="dk1"/>
                </a:solidFill>
                <a:latin typeface="Calibri"/>
              </a:rPr>
              <a:t>page and see the result…</a:t>
            </a:r>
            <a:endParaRPr lang="en-US" sz="1800" b="0" strike="noStrike" spc="-1">
              <a:solidFill>
                <a:srgbClr val="000000"/>
              </a:solidFill>
              <a:latin typeface="Arial"/>
            </a:endParaRPr>
          </a:p>
        </p:txBody>
      </p:sp>
      <p:pic>
        <p:nvPicPr>
          <p:cNvPr id="150" name="Picture 2" descr="https://yuml.me/00470b28.png"/>
          <p:cNvPicPr/>
          <p:nvPr/>
        </p:nvPicPr>
        <p:blipFill>
          <a:blip r:embed="rId3"/>
          <a:stretch/>
        </p:blipFill>
        <p:spPr>
          <a:xfrm>
            <a:off x="3809880" y="1143000"/>
            <a:ext cx="4850640" cy="5804640"/>
          </a:xfrm>
          <a:prstGeom prst="rect">
            <a:avLst/>
          </a:prstGeom>
          <a:ln w="0">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7632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da-DK" sz="4400" b="1" strike="noStrike" spc="-1">
                <a:solidFill>
                  <a:schemeClr val="dk1"/>
                </a:solidFill>
                <a:latin typeface="Calibri"/>
              </a:rPr>
              <a:t>Write classes </a:t>
            </a:r>
            <a:r>
              <a:rPr lang="da-DK" sz="4400" b="0" strike="noStrike" spc="-1">
                <a:solidFill>
                  <a:schemeClr val="dk1"/>
                </a:solidFill>
                <a:latin typeface="Calibri"/>
              </a:rPr>
              <a:t>in Python</a:t>
            </a:r>
            <a:endParaRPr lang="en-US" sz="4400" b="0" strike="noStrike" spc="-1">
              <a:solidFill>
                <a:srgbClr val="000000"/>
              </a:solidFill>
              <a:latin typeface="Arial"/>
            </a:endParaRPr>
          </a:p>
        </p:txBody>
      </p:sp>
      <p:sp>
        <p:nvSpPr>
          <p:cNvPr id="152" name="PlaceHolder 2"/>
          <p:cNvSpPr>
            <a:spLocks noGrp="1"/>
          </p:cNvSpPr>
          <p:nvPr>
            <p:ph/>
          </p:nvPr>
        </p:nvSpPr>
        <p:spPr>
          <a:xfrm>
            <a:off x="457200" y="1295280"/>
            <a:ext cx="8228520" cy="5409000"/>
          </a:xfrm>
          <a:prstGeom prst="rect">
            <a:avLst/>
          </a:prstGeom>
          <a:noFill/>
          <a:ln w="0">
            <a:noFill/>
          </a:ln>
        </p:spPr>
        <p:txBody>
          <a:bodyPr lIns="91440" tIns="45720" rIns="91440" bIns="45720" anchor="t">
            <a:normAutofit fontScale="58888"/>
          </a:bodyPr>
          <a:lstStyle/>
          <a:p>
            <a:pPr indent="0" defTabSz="914400">
              <a:lnSpc>
                <a:spcPct val="100000"/>
              </a:lnSpc>
              <a:spcBef>
                <a:spcPts val="641"/>
              </a:spcBef>
              <a:buNone/>
              <a:tabLst>
                <a:tab pos="0" algn="l"/>
              </a:tabLst>
            </a:pPr>
            <a:r>
              <a:rPr lang="da-DK" sz="3200" b="1" strike="noStrike" spc="-1">
                <a:solidFill>
                  <a:schemeClr val="dk1"/>
                </a:solidFill>
                <a:latin typeface="Calibri"/>
              </a:rPr>
              <a:t>From UML to code:</a:t>
            </a:r>
            <a:endParaRPr lang="en-US" sz="3200" b="0" strike="noStrike" spc="-1">
              <a:solidFill>
                <a:srgbClr val="000000"/>
              </a:solidFill>
              <a:latin typeface="Arial"/>
            </a:endParaRPr>
          </a:p>
          <a:p>
            <a:pPr marL="343080" indent="-343080" defTabSz="914400">
              <a:lnSpc>
                <a:spcPct val="100000"/>
              </a:lnSpc>
              <a:spcBef>
                <a:spcPts val="641"/>
              </a:spcBef>
              <a:buClr>
                <a:srgbClr val="000000"/>
              </a:buClr>
              <a:buFont typeface="Arial"/>
              <a:buChar char="•"/>
              <a:tabLst>
                <a:tab pos="0" algn="l"/>
              </a:tabLst>
            </a:pPr>
            <a:r>
              <a:rPr lang="da-DK" sz="3200" b="0" strike="noStrike" spc="-1">
                <a:solidFill>
                  <a:schemeClr val="dk1"/>
                </a:solidFill>
                <a:latin typeface="Calibri"/>
              </a:rPr>
              <a:t>Declare all classes in the UML diagram -&gt; </a:t>
            </a:r>
            <a:r>
              <a:rPr lang="da-DK" sz="3200" b="1" strike="noStrike" spc="-1">
                <a:solidFill>
                  <a:schemeClr val="dk1"/>
                </a:solidFill>
                <a:latin typeface="Calibri"/>
              </a:rPr>
              <a:t>e.g. the Episode class</a:t>
            </a:r>
            <a:br>
              <a:rPr sz="3200"/>
            </a:br>
            <a:r>
              <a:rPr lang="da-DK" sz="3200" b="0" strike="noStrike" spc="-1">
                <a:solidFill>
                  <a:schemeClr val="dk1"/>
                </a:solidFill>
                <a:latin typeface="Calibri"/>
              </a:rPr>
              <a:t>Then we can instantiate objects in the </a:t>
            </a:r>
            <a:r>
              <a:rPr lang="da-DK" sz="3200" b="0" i="1" strike="noStrike" spc="-1">
                <a:solidFill>
                  <a:schemeClr val="dk1"/>
                </a:solidFill>
                <a:latin typeface="Calibri"/>
              </a:rPr>
              <a:t>main</a:t>
            </a:r>
            <a:endParaRPr lang="en-US" sz="3200" b="0" strike="noStrike" spc="-1">
              <a:solidFill>
                <a:srgbClr val="000000"/>
              </a:solidFill>
              <a:latin typeface="Arial"/>
            </a:endParaRPr>
          </a:p>
          <a:p>
            <a:pPr marL="343080" indent="-343080" defTabSz="914400">
              <a:lnSpc>
                <a:spcPct val="100000"/>
              </a:lnSpc>
              <a:spcBef>
                <a:spcPts val="641"/>
              </a:spcBef>
              <a:buClr>
                <a:srgbClr val="000000"/>
              </a:buClr>
              <a:buFont typeface="Arial"/>
              <a:buChar char="•"/>
              <a:tabLst>
                <a:tab pos="0" algn="l"/>
              </a:tabLst>
            </a:pPr>
            <a:r>
              <a:rPr lang="da-DK" sz="3200" b="0" strike="noStrike" spc="-1">
                <a:solidFill>
                  <a:schemeClr val="dk1"/>
                </a:solidFill>
                <a:latin typeface="Calibri"/>
              </a:rPr>
              <a:t>Attributes:</a:t>
            </a:r>
            <a:endParaRPr lang="en-US" sz="32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to implement </a:t>
            </a:r>
            <a:r>
              <a:rPr lang="da-DK" sz="2800" b="1" strike="noStrike" spc="-1">
                <a:solidFill>
                  <a:schemeClr val="dk1"/>
                </a:solidFill>
                <a:latin typeface="Calibri"/>
              </a:rPr>
              <a:t>private </a:t>
            </a:r>
            <a:r>
              <a:rPr lang="da-DK" sz="2800" b="1" strike="noStrike" spc="-1">
                <a:solidFill>
                  <a:srgbClr val="000000"/>
                </a:solidFill>
                <a:latin typeface="Calibri"/>
              </a:rPr>
              <a:t>attributes </a:t>
            </a:r>
            <a:r>
              <a:rPr lang="da-DK" sz="2800" b="0" strike="noStrike" spc="-1">
                <a:solidFill>
                  <a:schemeClr val="dk1"/>
                </a:solidFill>
                <a:latin typeface="Calibri"/>
              </a:rPr>
              <a:t>we can use a </a:t>
            </a:r>
            <a:r>
              <a:rPr lang="da-DK" sz="2800" b="1" strike="noStrike" spc="-1">
                <a:solidFill>
                  <a:schemeClr val="dk1"/>
                </a:solidFill>
                <a:latin typeface="Calibri"/>
              </a:rPr>
              <a:t>convention</a:t>
            </a:r>
            <a:r>
              <a:rPr lang="da-DK" sz="2800" b="0" strike="noStrike" spc="-1">
                <a:solidFill>
                  <a:schemeClr val="dk1"/>
                </a:solidFill>
                <a:latin typeface="Calibri"/>
              </a:rPr>
              <a:t>: any attribute who’s name starts with this</a:t>
            </a:r>
            <a:r>
              <a:rPr lang="da-DK" sz="2800" b="1" strike="noStrike" spc="-1">
                <a:solidFill>
                  <a:schemeClr val="dk1"/>
                </a:solidFill>
                <a:latin typeface="Calibri"/>
              </a:rPr>
              <a:t> symbol __ </a:t>
            </a:r>
            <a:r>
              <a:rPr lang="da-DK" sz="2800" b="0" strike="noStrike" spc="-1">
                <a:solidFill>
                  <a:schemeClr val="dk1"/>
                </a:solidFill>
                <a:latin typeface="Calibri"/>
              </a:rPr>
              <a:t>(double underscore)</a:t>
            </a:r>
            <a:r>
              <a:rPr lang="da-DK" sz="2800" b="1" strike="noStrike" spc="-1">
                <a:solidFill>
                  <a:schemeClr val="dk1"/>
                </a:solidFill>
                <a:latin typeface="Calibri"/>
              </a:rPr>
              <a:t>, </a:t>
            </a:r>
            <a:r>
              <a:rPr lang="da-DK" sz="2800" b="0" strike="noStrike" spc="-1">
                <a:solidFill>
                  <a:schemeClr val="dk1"/>
                </a:solidFill>
                <a:latin typeface="Calibri"/>
              </a:rPr>
              <a:t>will be </a:t>
            </a:r>
            <a:r>
              <a:rPr lang="da-DK" sz="2800" b="1" strike="noStrike" spc="-1">
                <a:solidFill>
                  <a:schemeClr val="dk1"/>
                </a:solidFill>
                <a:latin typeface="Calibri"/>
              </a:rPr>
              <a:t>treated as private </a:t>
            </a:r>
            <a:endParaRPr lang="en-US" sz="28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attributes can be </a:t>
            </a:r>
            <a:r>
              <a:rPr lang="da-DK" sz="2800" b="1" strike="noStrike" spc="-1">
                <a:solidFill>
                  <a:schemeClr val="dk1"/>
                </a:solidFill>
                <a:latin typeface="Calibri"/>
              </a:rPr>
              <a:t>primitive types </a:t>
            </a:r>
            <a:r>
              <a:rPr lang="da-DK" sz="2800" b="0" strike="noStrike" spc="-1">
                <a:solidFill>
                  <a:schemeClr val="dk1"/>
                </a:solidFill>
                <a:latin typeface="Calibri"/>
              </a:rPr>
              <a:t>-&gt; </a:t>
            </a:r>
            <a:r>
              <a:rPr lang="da-DK" sz="2800" b="0" i="1" strike="noStrike" spc="-1">
                <a:solidFill>
                  <a:schemeClr val="dk1"/>
                </a:solidFill>
                <a:latin typeface="Calibri"/>
              </a:rPr>
              <a:t>sequence number is an int</a:t>
            </a:r>
            <a:endParaRPr lang="en-US" sz="28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attributes </a:t>
            </a:r>
            <a:r>
              <a:rPr lang="da-DK" sz="2800" b="1" strike="noStrike" spc="-1">
                <a:solidFill>
                  <a:schemeClr val="dk1"/>
                </a:solidFill>
                <a:latin typeface="Calibri"/>
              </a:rPr>
              <a:t>can be objects too </a:t>
            </a:r>
            <a:r>
              <a:rPr lang="da-DK" sz="2800" b="0" strike="noStrike" spc="-1">
                <a:solidFill>
                  <a:schemeClr val="dk1"/>
                </a:solidFill>
                <a:latin typeface="Calibri"/>
              </a:rPr>
              <a:t>-&gt; duration is a </a:t>
            </a:r>
            <a:r>
              <a:rPr lang="da-DK" sz="2800" b="1" strike="noStrike" spc="-1">
                <a:solidFill>
                  <a:schemeClr val="dk1"/>
                </a:solidFill>
                <a:latin typeface="Calibri"/>
              </a:rPr>
              <a:t>Time </a:t>
            </a:r>
            <a:r>
              <a:rPr lang="da-DK" sz="2800" b="0" strike="noStrike" spc="-1">
                <a:solidFill>
                  <a:schemeClr val="dk1"/>
                </a:solidFill>
                <a:latin typeface="Calibri"/>
              </a:rPr>
              <a:t>object -&gt; let’s create the class Time! </a:t>
            </a:r>
            <a:r>
              <a:rPr lang="da-DK" sz="2800" b="0" u="sng" strike="noStrike" spc="-1">
                <a:solidFill>
                  <a:schemeClr val="dk1"/>
                </a:solidFill>
                <a:uFillTx/>
                <a:latin typeface="Calibri"/>
              </a:rPr>
              <a:t>Also</a:t>
            </a:r>
            <a:r>
              <a:rPr lang="da-DK" sz="2800" b="0" strike="noStrike" spc="-1">
                <a:solidFill>
                  <a:schemeClr val="dk1"/>
                </a:solidFill>
                <a:latin typeface="Calibri"/>
              </a:rPr>
              <a:t>: a Season </a:t>
            </a:r>
            <a:r>
              <a:rPr lang="da-DK" sz="2800" b="1" strike="noStrike" spc="-1">
                <a:solidFill>
                  <a:schemeClr val="dk1"/>
                </a:solidFill>
                <a:latin typeface="Calibri"/>
              </a:rPr>
              <a:t>has a list</a:t>
            </a:r>
            <a:r>
              <a:rPr lang="da-DK" sz="2800" b="0" strike="noStrike" spc="-1">
                <a:solidFill>
                  <a:schemeClr val="dk1"/>
                </a:solidFill>
                <a:latin typeface="Calibri"/>
              </a:rPr>
              <a:t> of Episodes...</a:t>
            </a:r>
            <a:endParaRPr lang="en-US" sz="2800" b="0" strike="noStrike" spc="-1">
              <a:solidFill>
                <a:srgbClr val="000000"/>
              </a:solidFill>
              <a:latin typeface="Arial"/>
            </a:endParaRPr>
          </a:p>
          <a:p>
            <a:pPr marL="343080" indent="-343080" defTabSz="914400">
              <a:lnSpc>
                <a:spcPct val="100000"/>
              </a:lnSpc>
              <a:spcBef>
                <a:spcPts val="641"/>
              </a:spcBef>
              <a:buClr>
                <a:srgbClr val="000000"/>
              </a:buClr>
              <a:buFont typeface="Arial"/>
              <a:buChar char="•"/>
              <a:tabLst>
                <a:tab pos="0" algn="l"/>
              </a:tabLst>
            </a:pPr>
            <a:r>
              <a:rPr lang="da-DK" sz="3200" b="0" strike="noStrike" spc="-1">
                <a:solidFill>
                  <a:schemeClr val="dk1"/>
                </a:solidFill>
                <a:latin typeface="Calibri"/>
              </a:rPr>
              <a:t>Methods: </a:t>
            </a:r>
            <a:endParaRPr lang="en-US" sz="32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to change an object, AKA </a:t>
            </a:r>
            <a:r>
              <a:rPr lang="da-DK" sz="2800" b="1" strike="noStrike" spc="-1">
                <a:solidFill>
                  <a:schemeClr val="dk1"/>
                </a:solidFill>
                <a:latin typeface="Calibri"/>
              </a:rPr>
              <a:t>modifier methods</a:t>
            </a:r>
            <a:r>
              <a:rPr lang="da-DK" sz="2800" b="0" strike="noStrike" spc="-1">
                <a:solidFill>
                  <a:schemeClr val="dk1"/>
                </a:solidFill>
                <a:latin typeface="Calibri"/>
              </a:rPr>
              <a:t> -&gt; </a:t>
            </a:r>
            <a:r>
              <a:rPr lang="da-DK" sz="2800" b="0" i="1" strike="noStrike" spc="-1">
                <a:solidFill>
                  <a:schemeClr val="dk1"/>
                </a:solidFill>
                <a:latin typeface="Calibri"/>
              </a:rPr>
              <a:t>increment</a:t>
            </a:r>
            <a:r>
              <a:rPr lang="da-DK" sz="2800" b="0" strike="noStrike" spc="-1">
                <a:solidFill>
                  <a:schemeClr val="dk1"/>
                </a:solidFill>
                <a:latin typeface="Calibri"/>
              </a:rPr>
              <a:t> a Time-object of a number of minutes</a:t>
            </a:r>
            <a:endParaRPr lang="en-US" sz="28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to </a:t>
            </a:r>
            <a:r>
              <a:rPr lang="da-DK" sz="2800" b="1" strike="noStrike" spc="-1">
                <a:solidFill>
                  <a:schemeClr val="dk1"/>
                </a:solidFill>
                <a:latin typeface="Calibri"/>
              </a:rPr>
              <a:t>compute </a:t>
            </a:r>
            <a:r>
              <a:rPr lang="da-DK" sz="2800" b="0" strike="noStrike" spc="-1">
                <a:solidFill>
                  <a:schemeClr val="dk1"/>
                </a:solidFill>
                <a:latin typeface="Calibri"/>
              </a:rPr>
              <a:t>upon an object -&gt;  </a:t>
            </a:r>
            <a:r>
              <a:rPr lang="da-DK" sz="2800" b="0" i="1" strike="noStrike" spc="-1">
                <a:solidFill>
                  <a:schemeClr val="dk1"/>
                </a:solidFill>
                <a:latin typeface="Calibri"/>
              </a:rPr>
              <a:t>add</a:t>
            </a:r>
            <a:r>
              <a:rPr lang="da-DK" sz="2800" b="0" strike="noStrike" spc="-1">
                <a:solidFill>
                  <a:schemeClr val="dk1"/>
                </a:solidFill>
                <a:latin typeface="Calibri"/>
              </a:rPr>
              <a:t> Time-objects</a:t>
            </a:r>
            <a:endParaRPr lang="en-US" sz="2800" b="0" strike="noStrike" spc="-1">
              <a:solidFill>
                <a:srgbClr val="000000"/>
              </a:solidFill>
              <a:latin typeface="Arial"/>
            </a:endParaRPr>
          </a:p>
          <a:p>
            <a:pPr marL="743040" lvl="1" indent="-28584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create the class Pilot, subclass of Episode </a:t>
            </a:r>
            <a:br>
              <a:rPr sz="2800"/>
            </a:br>
            <a:r>
              <a:rPr lang="da-DK" sz="2800" b="0" strike="noStrike" spc="-1">
                <a:solidFill>
                  <a:schemeClr val="dk1"/>
                </a:solidFill>
                <a:latin typeface="Calibri"/>
              </a:rPr>
              <a:t>-&gt; Pilot class inherits everything, but it </a:t>
            </a:r>
            <a:r>
              <a:rPr lang="da-DK" sz="2800" b="1" strike="noStrike" spc="-1">
                <a:solidFill>
                  <a:schemeClr val="dk1"/>
                </a:solidFill>
                <a:latin typeface="Calibri"/>
              </a:rPr>
              <a:t>overrides </a:t>
            </a:r>
            <a:r>
              <a:rPr lang="da-DK" sz="2800" b="0" strike="noStrike" spc="-1">
                <a:solidFill>
                  <a:schemeClr val="dk1"/>
                </a:solidFill>
                <a:latin typeface="Calibri"/>
              </a:rPr>
              <a:t>the</a:t>
            </a:r>
            <a:r>
              <a:rPr lang="da-DK" sz="2800" b="1" strike="noStrike" spc="-1">
                <a:solidFill>
                  <a:schemeClr val="dk1"/>
                </a:solidFill>
                <a:latin typeface="Calibri"/>
              </a:rPr>
              <a:t> </a:t>
            </a:r>
            <a:r>
              <a:rPr lang="da-DK" sz="2800" b="0" i="1" strike="noStrike" spc="-1">
                <a:solidFill>
                  <a:schemeClr val="dk1"/>
                </a:solidFill>
                <a:latin typeface="Calibri"/>
              </a:rPr>
              <a:t>describe </a:t>
            </a:r>
            <a:r>
              <a:rPr lang="da-DK" sz="2800" b="0" strike="noStrike" spc="-1">
                <a:solidFill>
                  <a:schemeClr val="dk1"/>
                </a:solidFill>
                <a:latin typeface="Calibri"/>
              </a:rPr>
              <a:t>method</a:t>
            </a:r>
            <a:endParaRPr lang="en-US" sz="2800" b="0" strike="noStrike" spc="-1">
              <a:solidFill>
                <a:srgbClr val="000000"/>
              </a:solidFill>
              <a:latin typeface="Arial"/>
            </a:endParaRPr>
          </a:p>
          <a:p>
            <a:pPr marL="343080" indent="-343080" defTabSz="914400">
              <a:lnSpc>
                <a:spcPct val="100000"/>
              </a:lnSpc>
              <a:spcBef>
                <a:spcPts val="1417"/>
              </a:spcBef>
              <a:buClr>
                <a:srgbClr val="000000"/>
              </a:buClr>
              <a:buFont typeface="Arial"/>
              <a:buChar char="•"/>
              <a:tabLst>
                <a:tab pos="0" algn="l"/>
              </a:tabLst>
            </a:pPr>
            <a:r>
              <a:rPr lang="da-DK" sz="3200" b="0" i="1" u="sng" strike="noStrike" spc="-1">
                <a:solidFill>
                  <a:schemeClr val="dk1"/>
                </a:solidFill>
                <a:uFillTx/>
                <a:latin typeface="Calibri"/>
              </a:rPr>
              <a:t>Typical</a:t>
            </a:r>
            <a:r>
              <a:rPr lang="da-DK" sz="3200" b="0" strike="noStrike" spc="-1">
                <a:solidFill>
                  <a:schemeClr val="dk1"/>
                </a:solidFill>
                <a:latin typeface="Calibri"/>
              </a:rPr>
              <a:t> methods: e.g. </a:t>
            </a:r>
            <a:r>
              <a:rPr lang="da-DK" sz="3200" b="1" strike="noStrike" spc="-1">
                <a:solidFill>
                  <a:schemeClr val="dk1"/>
                </a:solidFill>
                <a:latin typeface="Calibri"/>
              </a:rPr>
              <a:t>__str__</a:t>
            </a:r>
            <a:r>
              <a:rPr lang="da-DK" sz="3200" b="0" strike="noStrike" spc="-1">
                <a:solidFill>
                  <a:schemeClr val="dk1"/>
                </a:solidFill>
                <a:latin typeface="Calibri"/>
              </a:rPr>
              <a:t> and </a:t>
            </a:r>
            <a:r>
              <a:rPr lang="da-DK" sz="3200" b="1" strike="noStrike" spc="-1">
                <a:solidFill>
                  <a:schemeClr val="dk1"/>
                </a:solidFill>
                <a:latin typeface="Calibri"/>
              </a:rPr>
              <a:t>__eq__</a:t>
            </a:r>
            <a:endParaRPr lang="en-US" sz="3200" b="0" strike="noStrike" spc="-1">
              <a:solidFill>
                <a:srgbClr val="000000"/>
              </a:solidFill>
              <a:latin typeface="Courier New"/>
              <a:ea typeface="Courier New"/>
            </a:endParaRPr>
          </a:p>
        </p:txBody>
      </p:sp>
      <p:sp>
        <p:nvSpPr>
          <p:cNvPr id="153" name="TextBox 4"/>
          <p:cNvSpPr/>
          <p:nvPr/>
        </p:nvSpPr>
        <p:spPr>
          <a:xfrm>
            <a:off x="457200" y="819000"/>
            <a:ext cx="7203600" cy="3945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2000" b="1" i="1" strike="noStrike" spc="-1">
                <a:solidFill>
                  <a:srgbClr val="FF0000"/>
                </a:solidFill>
                <a:latin typeface="Calibri"/>
                <a:ea typeface="Noto Sans CJK SC"/>
              </a:rPr>
              <a:t>Look in files </a:t>
            </a:r>
            <a:r>
              <a:rPr lang="da-DK" sz="2000" b="0" i="1" strike="noStrike" spc="-1">
                <a:solidFill>
                  <a:srgbClr val="0070C0"/>
                </a:solidFill>
                <a:latin typeface="Calibri"/>
                <a:ea typeface="Noto Sans CJK SC"/>
              </a:rPr>
              <a:t>tvseries\tvseries_v0.py </a:t>
            </a:r>
            <a:r>
              <a:rPr lang="da-DK" sz="2000" b="1" i="1" strike="noStrike" spc="-1">
                <a:solidFill>
                  <a:srgbClr val="FF0000"/>
                </a:solidFill>
                <a:latin typeface="Calibri"/>
                <a:ea typeface="Noto Sans CJK SC"/>
              </a:rPr>
              <a:t>and </a:t>
            </a:r>
            <a:r>
              <a:rPr lang="da-DK" sz="2000" b="0" i="1" strike="noStrike" spc="-1">
                <a:solidFill>
                  <a:srgbClr val="0070C0"/>
                </a:solidFill>
                <a:latin typeface="Calibri"/>
                <a:ea typeface="Noto Sans CJK SC"/>
              </a:rPr>
              <a:t>tvseries\tvseries_v1.py</a:t>
            </a:r>
            <a:endParaRPr lang="en-US" sz="2000" b="0" i="1" strike="noStrike" spc="-1">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rmAutofit fontScale="79444"/>
          </a:bodyPr>
          <a:lstStyle/>
          <a:p>
            <a:pPr indent="0" algn="ctr" defTabSz="914400">
              <a:lnSpc>
                <a:spcPct val="100000"/>
              </a:lnSpc>
              <a:buNone/>
              <a:tabLst>
                <a:tab pos="0" algn="l"/>
              </a:tabLst>
            </a:pPr>
            <a:r>
              <a:rPr lang="da-DK" sz="4400" b="1" strike="noStrike" spc="-1">
                <a:solidFill>
                  <a:schemeClr val="dk1"/>
                </a:solidFill>
                <a:latin typeface="Calibri"/>
              </a:rPr>
              <a:t>Relationships</a:t>
            </a:r>
            <a:r>
              <a:rPr lang="da-DK" sz="4400" b="0" strike="noStrike" spc="-1">
                <a:solidFill>
                  <a:schemeClr val="dk1"/>
                </a:solidFill>
                <a:latin typeface="Calibri"/>
              </a:rPr>
              <a:t> among classes, </a:t>
            </a:r>
            <a:br>
              <a:rPr sz="4400"/>
            </a:br>
            <a:r>
              <a:rPr lang="da-DK" sz="4400" b="0" strike="noStrike" spc="-1">
                <a:solidFill>
                  <a:schemeClr val="dk1"/>
                </a:solidFill>
                <a:latin typeface="Calibri"/>
              </a:rPr>
              <a:t>and among objects</a:t>
            </a:r>
            <a:endParaRPr lang="en-US" sz="4400" b="0" strike="noStrike" spc="-1">
              <a:solidFill>
                <a:srgbClr val="000000"/>
              </a:solidFill>
              <a:latin typeface="Arial"/>
            </a:endParaRPr>
          </a:p>
        </p:txBody>
      </p:sp>
      <p:sp>
        <p:nvSpPr>
          <p:cNvPr id="155" name="PlaceHolder 2"/>
          <p:cNvSpPr>
            <a:spLocks noGrp="1"/>
          </p:cNvSpPr>
          <p:nvPr>
            <p:ph/>
          </p:nvPr>
        </p:nvSpPr>
        <p:spPr>
          <a:xfrm>
            <a:off x="457200" y="1600200"/>
            <a:ext cx="8228520" cy="4800600"/>
          </a:xfrm>
          <a:prstGeom prst="rect">
            <a:avLst/>
          </a:prstGeom>
          <a:noFill/>
          <a:ln w="0">
            <a:noFill/>
          </a:ln>
        </p:spPr>
        <p:txBody>
          <a:bodyPr lIns="91440" tIns="45720" rIns="91440" bIns="45720" anchor="t">
            <a:normAutofit fontScale="87222" lnSpcReduction="20000"/>
          </a:bodyPr>
          <a:lstStyle/>
          <a:p>
            <a:pPr marL="343080" indent="-343080" defTabSz="914400">
              <a:lnSpc>
                <a:spcPct val="100000"/>
              </a:lnSpc>
              <a:spcBef>
                <a:spcPts val="479"/>
              </a:spcBef>
              <a:buClr>
                <a:srgbClr val="000000"/>
              </a:buClr>
              <a:buFont typeface="Arial"/>
              <a:buChar char="•"/>
            </a:pPr>
            <a:r>
              <a:rPr lang="da-DK" sz="2400" b="1" strike="noStrike" spc="-1">
                <a:solidFill>
                  <a:schemeClr val="dk1"/>
                </a:solidFill>
                <a:latin typeface="Calibri"/>
              </a:rPr>
              <a:t>IS-A</a:t>
            </a:r>
            <a:r>
              <a:rPr lang="da-DK" sz="2400" b="0" strike="noStrike" spc="-1">
                <a:solidFill>
                  <a:schemeClr val="dk1"/>
                </a:solidFill>
                <a:latin typeface="Calibri"/>
              </a:rPr>
              <a:t>	-&gt; class/sub-class</a:t>
            </a:r>
            <a:endParaRPr lang="en-US" sz="2400" b="0" strike="noStrike" spc="-1">
              <a:solidFill>
                <a:srgbClr val="000000"/>
              </a:solidFill>
              <a:latin typeface="Arial"/>
            </a:endParaRPr>
          </a:p>
          <a:p>
            <a:pPr marL="864000" lvl="1" indent="-324000" defTabSz="914400">
              <a:lnSpc>
                <a:spcPct val="100000"/>
              </a:lnSpc>
              <a:spcBef>
                <a:spcPts val="1134"/>
              </a:spcBef>
              <a:buClr>
                <a:srgbClr val="000000"/>
              </a:buClr>
              <a:buSzPct val="75000"/>
              <a:buFont typeface="Symbol" charset="2"/>
              <a:buChar char=""/>
            </a:pPr>
            <a:r>
              <a:rPr lang="da-DK" sz="2400" b="1" strike="noStrike" spc="-1">
                <a:solidFill>
                  <a:schemeClr val="dk1"/>
                </a:solidFill>
                <a:latin typeface="Calibri"/>
              </a:rPr>
              <a:t>Think like this: </a:t>
            </a:r>
            <a:r>
              <a:rPr lang="da-DK" sz="2400" b="0" i="1" strike="noStrike" spc="-1">
                <a:solidFill>
                  <a:schemeClr val="dk1"/>
                </a:solidFill>
                <a:latin typeface="Calibri"/>
              </a:rPr>
              <a:t>”a Dog is also an Animal”</a:t>
            </a:r>
            <a:endParaRPr lang="en-US" sz="2400" b="0" strike="noStrike" spc="-1">
              <a:solidFill>
                <a:srgbClr val="000000"/>
              </a:solidFill>
              <a:latin typeface="Arial"/>
            </a:endParaRPr>
          </a:p>
          <a:p>
            <a:pPr marL="864000" lvl="1" indent="0" defTabSz="914400">
              <a:lnSpc>
                <a:spcPct val="100000"/>
              </a:lnSpc>
              <a:spcBef>
                <a:spcPts val="1134"/>
              </a:spcBef>
              <a:buNone/>
            </a:pPr>
            <a:r>
              <a:rPr lang="da-DK" sz="2400" b="0" strike="noStrike" spc="-1">
                <a:solidFill>
                  <a:schemeClr val="dk1"/>
                </a:solidFill>
                <a:latin typeface="Calibri"/>
              </a:rPr>
              <a:t>so wherever we can use an Animal object, we can subsitute with a Dog object and the program will still make sense!</a:t>
            </a:r>
            <a:endParaRPr lang="en-US" sz="2400" b="0" strike="noStrike" spc="-1">
              <a:solidFill>
                <a:srgbClr val="000000"/>
              </a:solidFill>
              <a:latin typeface="Arial"/>
            </a:endParaRPr>
          </a:p>
          <a:p>
            <a:pPr marL="864000" lvl="1" indent="0" defTabSz="914400">
              <a:lnSpc>
                <a:spcPct val="100000"/>
              </a:lnSpc>
              <a:spcBef>
                <a:spcPts val="1134"/>
              </a:spcBef>
              <a:buNone/>
            </a:pP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pPr>
            <a:r>
              <a:rPr lang="da-DK" sz="2400" b="1" strike="noStrike" spc="-1">
                <a:solidFill>
                  <a:schemeClr val="dk1"/>
                </a:solidFill>
                <a:latin typeface="Calibri"/>
              </a:rPr>
              <a:t>HAS-A </a:t>
            </a:r>
            <a:r>
              <a:rPr lang="da-DK" sz="2400" b="0" strike="noStrike" spc="-1">
                <a:solidFill>
                  <a:schemeClr val="dk1"/>
                </a:solidFill>
                <a:latin typeface="Calibri"/>
              </a:rPr>
              <a:t>tells us how objects will be composed together at run-time</a:t>
            </a:r>
            <a:endParaRPr lang="en-US" sz="2400" b="0" strike="noStrike" spc="-1">
              <a:solidFill>
                <a:srgbClr val="000000"/>
              </a:solidFill>
              <a:latin typeface="Arial"/>
            </a:endParaRPr>
          </a:p>
          <a:p>
            <a:pPr marL="864000" lvl="1" indent="-324000" defTabSz="914400">
              <a:lnSpc>
                <a:spcPct val="100000"/>
              </a:lnSpc>
              <a:spcBef>
                <a:spcPts val="1134"/>
              </a:spcBef>
              <a:buClr>
                <a:srgbClr val="000000"/>
              </a:buClr>
              <a:buSzPct val="75000"/>
              <a:buFont typeface="Symbol" charset="2"/>
              <a:buChar char=""/>
            </a:pPr>
            <a:r>
              <a:rPr lang="da-DK" sz="2400" b="0" strike="noStrike" spc="-1">
                <a:solidFill>
                  <a:schemeClr val="dk1"/>
                </a:solidFill>
                <a:latin typeface="Calibri"/>
              </a:rPr>
              <a:t>use </a:t>
            </a:r>
            <a:r>
              <a:rPr lang="da-DK" sz="2400" b="1" strike="noStrike" spc="-1">
                <a:solidFill>
                  <a:schemeClr val="dk1"/>
                </a:solidFill>
                <a:latin typeface="Calibri"/>
              </a:rPr>
              <a:t>cardinality </a:t>
            </a:r>
            <a:r>
              <a:rPr lang="da-DK" sz="2400" b="0" strike="noStrike" spc="-1">
                <a:solidFill>
                  <a:schemeClr val="dk1"/>
                </a:solidFill>
                <a:latin typeface="Calibri"/>
              </a:rPr>
              <a:t>to decide how to implement </a:t>
            </a:r>
            <a:r>
              <a:rPr lang="da-DK" sz="2400" b="0" i="1" strike="noStrike" spc="-1">
                <a:solidFill>
                  <a:schemeClr val="dk1"/>
                </a:solidFill>
                <a:latin typeface="Calibri"/>
              </a:rPr>
              <a:t>HAS-A relations</a:t>
            </a:r>
            <a:r>
              <a:rPr lang="da-DK" sz="2400" b="0" strike="noStrike" spc="-1">
                <a:solidFill>
                  <a:schemeClr val="dk1"/>
                </a:solidFill>
                <a:latin typeface="Calibri"/>
              </a:rPr>
              <a:t>:</a:t>
            </a:r>
            <a:endParaRPr lang="en-US" sz="2400" b="0" strike="noStrike" spc="-1">
              <a:solidFill>
                <a:srgbClr val="000000"/>
              </a:solidFill>
              <a:latin typeface="Arial"/>
            </a:endParaRPr>
          </a:p>
          <a:p>
            <a:pPr marL="1143000" lvl="2" indent="-228600" defTabSz="914400">
              <a:lnSpc>
                <a:spcPct val="100000"/>
              </a:lnSpc>
              <a:spcBef>
                <a:spcPts val="400"/>
              </a:spcBef>
              <a:buClr>
                <a:srgbClr val="000000"/>
              </a:buClr>
              <a:buFont typeface="Arial"/>
              <a:buChar char="•"/>
            </a:pPr>
            <a:r>
              <a:rPr lang="da-DK" sz="2000" b="1" strike="noStrike" spc="-1">
                <a:solidFill>
                  <a:schemeClr val="dk1"/>
                </a:solidFill>
                <a:latin typeface="Calibri"/>
              </a:rPr>
              <a:t>1 to 1</a:t>
            </a:r>
            <a:endParaRPr lang="en-US" sz="2000" b="0" strike="noStrike" spc="-1">
              <a:solidFill>
                <a:srgbClr val="000000"/>
              </a:solidFill>
              <a:latin typeface="Arial"/>
            </a:endParaRPr>
          </a:p>
          <a:p>
            <a:pPr marL="1728000" lvl="3" indent="-216000" defTabSz="914400">
              <a:lnSpc>
                <a:spcPct val="100000"/>
              </a:lnSpc>
              <a:spcBef>
                <a:spcPts val="567"/>
              </a:spcBef>
              <a:buClr>
                <a:srgbClr val="000000"/>
              </a:buClr>
              <a:buSzPct val="75000"/>
              <a:buFont typeface="Symbol" charset="2"/>
              <a:buChar char=""/>
            </a:pPr>
            <a:r>
              <a:rPr lang="da-DK" sz="2000" b="0" i="1" strike="noStrike" spc="-1">
                <a:solidFill>
                  <a:schemeClr val="dk1"/>
                </a:solidFill>
                <a:latin typeface="Calibri"/>
              </a:rPr>
              <a:t>an object of class B in class A, ”A has a B”</a:t>
            </a:r>
            <a:endParaRPr lang="en-US" sz="2000" b="0" strike="noStrike" spc="-1">
              <a:solidFill>
                <a:srgbClr val="000000"/>
              </a:solidFill>
              <a:latin typeface="Arial"/>
            </a:endParaRPr>
          </a:p>
          <a:p>
            <a:pPr marL="1143000" lvl="2" indent="-228600" defTabSz="914400">
              <a:lnSpc>
                <a:spcPct val="100000"/>
              </a:lnSpc>
              <a:spcBef>
                <a:spcPts val="400"/>
              </a:spcBef>
              <a:buClr>
                <a:srgbClr val="000000"/>
              </a:buClr>
              <a:buFont typeface="Arial"/>
              <a:buChar char="•"/>
            </a:pPr>
            <a:r>
              <a:rPr lang="da-DK" sz="2000" b="1" strike="noStrike" spc="-1">
                <a:solidFill>
                  <a:schemeClr val="dk1"/>
                </a:solidFill>
                <a:latin typeface="Calibri"/>
              </a:rPr>
              <a:t>1 to many</a:t>
            </a:r>
            <a:r>
              <a:rPr lang="da-DK" sz="2000" b="0" strike="noStrike" spc="-1">
                <a:solidFill>
                  <a:schemeClr val="dk1"/>
                </a:solidFill>
                <a:latin typeface="Calibri"/>
              </a:rPr>
              <a:t>    AKA    1 to *</a:t>
            </a:r>
            <a:endParaRPr lang="en-US" sz="2000" b="0" strike="noStrike" spc="-1">
              <a:solidFill>
                <a:srgbClr val="000000"/>
              </a:solidFill>
              <a:latin typeface="Arial"/>
            </a:endParaRPr>
          </a:p>
          <a:p>
            <a:pPr marL="1728000" lvl="3" indent="-216000" defTabSz="914400">
              <a:lnSpc>
                <a:spcPct val="100000"/>
              </a:lnSpc>
              <a:spcBef>
                <a:spcPts val="567"/>
              </a:spcBef>
              <a:buClr>
                <a:srgbClr val="000000"/>
              </a:buClr>
              <a:buSzPct val="75000"/>
              <a:buFont typeface="Symbol" charset="2"/>
              <a:buChar char=""/>
            </a:pPr>
            <a:r>
              <a:rPr lang="da-DK" sz="2000" b="0" i="1" strike="noStrike" spc="-1">
                <a:solidFill>
                  <a:schemeClr val="dk1"/>
                </a:solidFill>
                <a:latin typeface="Calibri"/>
              </a:rPr>
              <a:t>array of objects of class B in class A, ”A has many Bs”</a:t>
            </a:r>
            <a:endParaRPr lang="en-US" sz="2000" b="0" strike="noStrike" spc="-1">
              <a:solidFill>
                <a:srgbClr val="000000"/>
              </a:solidFill>
              <a:latin typeface="Arial"/>
            </a:endParaRPr>
          </a:p>
          <a:p>
            <a:pPr marL="1143000" lvl="2" indent="-228600" defTabSz="914400">
              <a:lnSpc>
                <a:spcPct val="100000"/>
              </a:lnSpc>
              <a:spcBef>
                <a:spcPts val="400"/>
              </a:spcBef>
              <a:buClr>
                <a:srgbClr val="000000"/>
              </a:buClr>
              <a:buFont typeface="Arial"/>
              <a:buChar char="•"/>
            </a:pPr>
            <a:r>
              <a:rPr lang="da-DK" sz="2000" b="1" strike="noStrike" spc="-1">
                <a:solidFill>
                  <a:schemeClr val="dk1"/>
                </a:solidFill>
                <a:latin typeface="Calibri"/>
              </a:rPr>
              <a:t>* to * </a:t>
            </a:r>
            <a:endParaRPr lang="en-US" sz="2000" b="0" strike="noStrike" spc="-1">
              <a:solidFill>
                <a:srgbClr val="000000"/>
              </a:solidFill>
              <a:latin typeface="Arial"/>
            </a:endParaRPr>
          </a:p>
          <a:p>
            <a:pPr marL="1728000" lvl="3" indent="-216000" defTabSz="914400">
              <a:lnSpc>
                <a:spcPct val="100000"/>
              </a:lnSpc>
              <a:spcBef>
                <a:spcPts val="567"/>
              </a:spcBef>
              <a:buClr>
                <a:srgbClr val="000000"/>
              </a:buClr>
              <a:buSzPct val="75000"/>
              <a:buFont typeface="Symbol" charset="2"/>
              <a:buChar char=""/>
            </a:pPr>
            <a:r>
              <a:rPr lang="da-DK" sz="2000" b="0" i="1" strike="noStrike" spc="-1">
                <a:solidFill>
                  <a:schemeClr val="dk1"/>
                </a:solidFill>
                <a:latin typeface="Calibri"/>
              </a:rPr>
              <a:t>difficult to represent :&gt; </a:t>
            </a:r>
            <a:endParaRPr lang="en-US" sz="2000" b="0" strike="noStrike" spc="-1">
              <a:solidFill>
                <a:srgbClr val="000000"/>
              </a:solidFill>
              <a:latin typeface="Arial"/>
            </a:endParaRPr>
          </a:p>
          <a:p>
            <a:pPr indent="0" defTabSz="914400">
              <a:lnSpc>
                <a:spcPct val="100000"/>
              </a:lnSpc>
              <a:spcBef>
                <a:spcPts val="561"/>
              </a:spcBef>
              <a:buNone/>
              <a:tabLst>
                <a:tab pos="0" algn="l"/>
              </a:tabLst>
            </a:pPr>
            <a:endParaRPr lang="en-US" sz="2800" b="0" strike="noStrike" spc="-1">
              <a:solidFill>
                <a:srgbClr val="000000"/>
              </a:solidFill>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da-DK" sz="4400" b="1" strike="noStrike" spc="-1">
                <a:solidFill>
                  <a:schemeClr val="dk1"/>
                </a:solidFill>
                <a:latin typeface="Calibri"/>
              </a:rPr>
              <a:t>Use</a:t>
            </a:r>
            <a:r>
              <a:rPr lang="da-DK" sz="4400" b="0" strike="noStrike" spc="-1">
                <a:solidFill>
                  <a:schemeClr val="dk1"/>
                </a:solidFill>
                <a:latin typeface="Calibri"/>
              </a:rPr>
              <a:t> our classes</a:t>
            </a:r>
            <a:endParaRPr lang="en-US" sz="4400" b="0" strike="noStrike" spc="-1">
              <a:solidFill>
                <a:srgbClr val="000000"/>
              </a:solidFill>
              <a:latin typeface="Arial"/>
            </a:endParaRPr>
          </a:p>
        </p:txBody>
      </p:sp>
      <p:sp>
        <p:nvSpPr>
          <p:cNvPr id="157" name="PlaceHolder 2"/>
          <p:cNvSpPr>
            <a:spLocks noGrp="1"/>
          </p:cNvSpPr>
          <p:nvPr>
            <p:ph/>
          </p:nvPr>
        </p:nvSpPr>
        <p:spPr>
          <a:xfrm>
            <a:off x="457200" y="1600200"/>
            <a:ext cx="8228520" cy="4524840"/>
          </a:xfrm>
          <a:prstGeom prst="rect">
            <a:avLst/>
          </a:prstGeom>
          <a:noFill/>
          <a:ln w="0">
            <a:noFill/>
          </a:ln>
        </p:spPr>
        <p:txBody>
          <a:bodyPr lIns="91440" tIns="45720" rIns="91440" bIns="45720" anchor="t">
            <a:normAutofit/>
          </a:bodyPr>
          <a:lstStyle/>
          <a:p>
            <a:pPr marL="343080" indent="-343080" defTabSz="914400">
              <a:lnSpc>
                <a:spcPct val="100000"/>
              </a:lnSpc>
              <a:spcBef>
                <a:spcPts val="561"/>
              </a:spcBef>
              <a:buClr>
                <a:srgbClr val="FF0000"/>
              </a:buClr>
              <a:buFont typeface="Arial"/>
              <a:buChar char="•"/>
            </a:pPr>
            <a:r>
              <a:rPr lang="da-DK" sz="2800" b="1" strike="noStrike" spc="-1">
                <a:solidFill>
                  <a:srgbClr val="FF0000"/>
                </a:solidFill>
                <a:latin typeface="Calibri"/>
              </a:rPr>
              <a:t>To see how I would like to use my classes, </a:t>
            </a:r>
            <a:br>
              <a:rPr sz="2800"/>
            </a:br>
            <a:r>
              <a:rPr lang="da-DK" sz="2800" b="1" strike="noStrike" spc="-1">
                <a:solidFill>
                  <a:srgbClr val="FF0000"/>
                </a:solidFill>
                <a:latin typeface="Calibri"/>
              </a:rPr>
              <a:t>look in file </a:t>
            </a:r>
            <a:r>
              <a:rPr lang="da-DK" sz="2800" b="0" strike="noStrike" spc="-1">
                <a:solidFill>
                  <a:srgbClr val="0070C0"/>
                </a:solidFill>
                <a:latin typeface="Calibri"/>
              </a:rPr>
              <a:t>tvseries\tvseries_v0.py</a:t>
            </a:r>
            <a:endParaRPr lang="en-US" sz="2800" b="0" strike="noStrike" spc="-1">
              <a:solidFill>
                <a:srgbClr val="000000"/>
              </a:solidFill>
              <a:latin typeface="Arial"/>
            </a:endParaRPr>
          </a:p>
          <a:p>
            <a:pPr indent="0" defTabSz="914400">
              <a:lnSpc>
                <a:spcPct val="100000"/>
              </a:lnSpc>
              <a:spcBef>
                <a:spcPts val="561"/>
              </a:spcBef>
              <a:buNone/>
              <a:tabLst>
                <a:tab pos="0" algn="l"/>
              </a:tabLst>
            </a:pPr>
            <a:endParaRPr lang="en-US" sz="2800" b="0" strike="noStrike" spc="-1">
              <a:solidFill>
                <a:srgbClr val="000000"/>
              </a:solidFill>
              <a:latin typeface="Arial"/>
            </a:endParaRPr>
          </a:p>
          <a:p>
            <a:pPr marL="343080" indent="-343080" defTabSz="914400">
              <a:lnSpc>
                <a:spcPct val="100000"/>
              </a:lnSpc>
              <a:spcBef>
                <a:spcPts val="561"/>
              </a:spcBef>
              <a:buClr>
                <a:srgbClr val="FF0000"/>
              </a:buClr>
              <a:buFont typeface="Arial"/>
              <a:buChar char="•"/>
              <a:tabLst>
                <a:tab pos="0" algn="l"/>
              </a:tabLst>
            </a:pPr>
            <a:r>
              <a:rPr lang="da-DK" sz="2800" b="0" strike="noStrike" spc="-1">
                <a:solidFill>
                  <a:srgbClr val="FF0000"/>
                </a:solidFill>
                <a:latin typeface="Calibri"/>
              </a:rPr>
              <a:t>Run:</a:t>
            </a:r>
            <a:r>
              <a:rPr lang="da-DK" sz="2800" b="0" strike="noStrike" spc="-1">
                <a:solidFill>
                  <a:srgbClr val="0070C0"/>
                </a:solidFill>
                <a:latin typeface="Calibri"/>
              </a:rPr>
              <a:t> tvseries\tvseries_v1.py</a:t>
            </a:r>
            <a:r>
              <a:rPr lang="da-DK" sz="2800" b="0" strike="noStrike" spc="-1">
                <a:solidFill>
                  <a:srgbClr val="FF0000"/>
                </a:solidFill>
                <a:latin typeface="Calibri"/>
              </a:rPr>
              <a:t> then look at the code</a:t>
            </a:r>
            <a:endParaRPr lang="en-US" sz="2800" b="0" strike="noStrike" spc="-1">
              <a:solidFill>
                <a:srgbClr val="000000"/>
              </a:solidFill>
              <a:latin typeface="Arial"/>
            </a:endParaRPr>
          </a:p>
          <a:p>
            <a:pPr marL="343080" indent="-343080" defTabSz="914400">
              <a:lnSpc>
                <a:spcPct val="100000"/>
              </a:lnSpc>
              <a:spcBef>
                <a:spcPts val="1417"/>
              </a:spcBef>
              <a:buClr>
                <a:srgbClr val="FF0000"/>
              </a:buClr>
              <a:buFont typeface="Arial"/>
              <a:buChar char="•"/>
              <a:tabLst>
                <a:tab pos="0" algn="l"/>
              </a:tabLst>
            </a:pPr>
            <a:r>
              <a:rPr lang="da-DK" sz="2800" b="0" strike="noStrike" spc="-1">
                <a:solidFill>
                  <a:srgbClr val="FF0000"/>
                </a:solidFill>
                <a:latin typeface="Calibri"/>
              </a:rPr>
              <a:t>Run:</a:t>
            </a:r>
            <a:r>
              <a:rPr lang="da-DK" sz="2800" b="0" strike="noStrike" spc="-1">
                <a:solidFill>
                  <a:srgbClr val="0070C0"/>
                </a:solidFill>
                <a:latin typeface="Calibri"/>
              </a:rPr>
              <a:t> tvseries\tvseries_v2.py </a:t>
            </a:r>
            <a:r>
              <a:rPr lang="da-DK" sz="2800" b="0" strike="noStrike" spc="-1">
                <a:solidFill>
                  <a:srgbClr val="FF0000"/>
                </a:solidFill>
                <a:latin typeface="Calibri"/>
              </a:rPr>
              <a:t>then look ...</a:t>
            </a:r>
            <a:endParaRPr lang="en-US" sz="2800" b="0" strike="noStrike" spc="-1">
              <a:solidFill>
                <a:srgbClr val="000000"/>
              </a:solidFill>
              <a:latin typeface="Arial"/>
            </a:endParaRPr>
          </a:p>
          <a:p>
            <a:pPr indent="0" defTabSz="914400">
              <a:lnSpc>
                <a:spcPct val="100000"/>
              </a:lnSpc>
              <a:spcBef>
                <a:spcPts val="561"/>
              </a:spcBef>
              <a:buNone/>
              <a:tabLst>
                <a:tab pos="0" algn="l"/>
              </a:tabLst>
            </a:pPr>
            <a:endParaRPr lang="en-US" sz="3200" b="0" strike="noStrike" spc="-1">
              <a:solidFill>
                <a:srgbClr val="000000"/>
              </a:solidFill>
              <a:latin typeface="Arial"/>
            </a:endParaRPr>
          </a:p>
          <a:p>
            <a:pPr marL="343080" indent="-343080" defTabSz="914400">
              <a:lnSpc>
                <a:spcPct val="100000"/>
              </a:lnSpc>
              <a:spcBef>
                <a:spcPts val="561"/>
              </a:spcBef>
              <a:buClr>
                <a:srgbClr val="000000"/>
              </a:buClr>
              <a:buFont typeface="Arial"/>
              <a:buChar char="•"/>
              <a:tabLst>
                <a:tab pos="0" algn="l"/>
              </a:tabLst>
            </a:pPr>
            <a:r>
              <a:rPr lang="da-DK" sz="2800" b="0" strike="noStrike" spc="-1">
                <a:solidFill>
                  <a:schemeClr val="dk1"/>
                </a:solidFill>
                <a:latin typeface="Calibri"/>
              </a:rPr>
              <a:t>Note the </a:t>
            </a:r>
            <a:r>
              <a:rPr lang="da-DK" sz="2800" b="1" strike="noStrike" spc="-1">
                <a:solidFill>
                  <a:schemeClr val="dk1"/>
                </a:solidFill>
                <a:latin typeface="Calibri"/>
              </a:rPr>
              <a:t>comments </a:t>
            </a:r>
            <a:r>
              <a:rPr lang="da-DK" sz="2800" b="0" strike="noStrike" spc="-1">
                <a:solidFill>
                  <a:schemeClr val="dk1"/>
                </a:solidFill>
                <a:latin typeface="Calibri"/>
              </a:rPr>
              <a:t>to remember what types the attributes and parameters should have ;)</a:t>
            </a:r>
            <a:endParaRPr lang="en-US" sz="2800" b="0" strike="noStrike" spc="-1">
              <a:solidFill>
                <a:srgbClr val="000000"/>
              </a:solidFill>
              <a:latin typeface="Arial"/>
            </a:endParaRPr>
          </a:p>
          <a:p>
            <a:pPr indent="0" defTabSz="914400">
              <a:lnSpc>
                <a:spcPct val="100000"/>
              </a:lnSpc>
              <a:spcBef>
                <a:spcPts val="561"/>
              </a:spcBef>
              <a:buNone/>
              <a:tabLst>
                <a:tab pos="0" algn="l"/>
              </a:tabLst>
            </a:pPr>
            <a:endParaRPr lang="en-US" sz="2800" b="0" strike="noStrike" spc="-1">
              <a:solidFill>
                <a:srgbClr val="000000"/>
              </a:solidFill>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rmAutofit fontScale="87222" lnSpcReduction="10000"/>
          </a:bodyPr>
          <a:lstStyle/>
          <a:p>
            <a:pPr indent="0" algn="ctr" defTabSz="914400">
              <a:lnSpc>
                <a:spcPct val="100000"/>
              </a:lnSpc>
              <a:buNone/>
              <a:tabLst>
                <a:tab pos="0" algn="l"/>
              </a:tabLst>
            </a:pPr>
            <a:r>
              <a:rPr lang="da-DK" sz="4400" b="0" strike="noStrike" spc="-1">
                <a:solidFill>
                  <a:schemeClr val="dk1"/>
                </a:solidFill>
                <a:latin typeface="Calibri"/>
              </a:rPr>
              <a:t>And now: let’s run the </a:t>
            </a:r>
            <a:r>
              <a:rPr lang="da-DK" sz="4400" b="1" strike="noStrike" spc="-1">
                <a:solidFill>
                  <a:schemeClr val="dk1"/>
                </a:solidFill>
                <a:latin typeface="Calibri"/>
              </a:rPr>
              <a:t>complete code</a:t>
            </a:r>
            <a:endParaRPr lang="en-US" sz="4400" b="0" strike="noStrike" spc="-1">
              <a:solidFill>
                <a:srgbClr val="000000"/>
              </a:solidFill>
              <a:latin typeface="Arial"/>
            </a:endParaRPr>
          </a:p>
        </p:txBody>
      </p:sp>
      <p:sp>
        <p:nvSpPr>
          <p:cNvPr id="159" name="PlaceHolder 2"/>
          <p:cNvSpPr>
            <a:spLocks noGrp="1"/>
          </p:cNvSpPr>
          <p:nvPr>
            <p:ph/>
          </p:nvPr>
        </p:nvSpPr>
        <p:spPr>
          <a:xfrm>
            <a:off x="457200" y="1600200"/>
            <a:ext cx="8228520" cy="4524840"/>
          </a:xfrm>
          <a:prstGeom prst="rect">
            <a:avLst/>
          </a:prstGeom>
          <a:noFill/>
          <a:ln w="0">
            <a:noFill/>
          </a:ln>
        </p:spPr>
        <p:txBody>
          <a:bodyPr lIns="91440" tIns="45720" rIns="91440" bIns="45720" anchor="t">
            <a:normAutofit/>
          </a:bodyPr>
          <a:lstStyle/>
          <a:p>
            <a:pPr marL="343080" indent="-343080" defTabSz="914400">
              <a:lnSpc>
                <a:spcPct val="100000"/>
              </a:lnSpc>
              <a:spcBef>
                <a:spcPts val="561"/>
              </a:spcBef>
              <a:buClr>
                <a:srgbClr val="FF0000"/>
              </a:buClr>
              <a:buFont typeface="Arial"/>
              <a:buChar char="•"/>
              <a:tabLst>
                <a:tab pos="0" algn="l"/>
              </a:tabLst>
            </a:pPr>
            <a:r>
              <a:rPr lang="da-DK" sz="2800" b="1" strike="noStrike" spc="-1">
                <a:solidFill>
                  <a:srgbClr val="FF0000"/>
                </a:solidFill>
                <a:latin typeface="Calibri"/>
                <a:ea typeface="Noto Sans CJK SC"/>
              </a:rPr>
              <a:t>Run:</a:t>
            </a:r>
            <a:r>
              <a:rPr lang="da-DK" sz="2800" b="1" strike="noStrike" spc="-1">
                <a:solidFill>
                  <a:srgbClr val="0070C0"/>
                </a:solidFill>
                <a:latin typeface="Calibri"/>
                <a:ea typeface="Noto Sans CJK SC"/>
              </a:rPr>
              <a:t> </a:t>
            </a:r>
            <a:r>
              <a:rPr lang="da-DK" sz="2800" b="0" strike="noStrike" spc="-1">
                <a:solidFill>
                  <a:srgbClr val="0070C0"/>
                </a:solidFill>
                <a:latin typeface="Calibri"/>
              </a:rPr>
              <a:t>tvseries\tvseries_v3.py</a:t>
            </a:r>
            <a:endParaRPr lang="en-US" sz="2800" b="0" strike="noStrike" spc="-1">
              <a:solidFill>
                <a:srgbClr val="000000"/>
              </a:solidFill>
              <a:latin typeface="Arial"/>
            </a:endParaRPr>
          </a:p>
          <a:p>
            <a:pPr marL="343080" indent="-343080" defTabSz="914400">
              <a:lnSpc>
                <a:spcPct val="100000"/>
              </a:lnSpc>
              <a:spcBef>
                <a:spcPts val="561"/>
              </a:spcBef>
              <a:buClr>
                <a:srgbClr val="FF0000"/>
              </a:buClr>
              <a:buFont typeface="Arial"/>
              <a:buChar char="•"/>
            </a:pPr>
            <a:r>
              <a:rPr lang="da-DK" sz="2800" b="0" strike="noStrike" spc="-1">
                <a:solidFill>
                  <a:srgbClr val="FF0000"/>
                </a:solidFill>
                <a:latin typeface="Calibri"/>
              </a:rPr>
              <a:t>Then </a:t>
            </a:r>
            <a:r>
              <a:rPr lang="da-DK" sz="2800" b="1" strike="noStrike" spc="-1">
                <a:solidFill>
                  <a:srgbClr val="FF0000"/>
                </a:solidFill>
                <a:latin typeface="Calibri"/>
              </a:rPr>
              <a:t>check out</a:t>
            </a:r>
            <a:r>
              <a:rPr lang="da-DK" sz="2800" b="0" strike="noStrike" spc="-1">
                <a:solidFill>
                  <a:srgbClr val="FF0000"/>
                </a:solidFill>
                <a:latin typeface="Calibri"/>
              </a:rPr>
              <a:t> the code ...</a:t>
            </a:r>
            <a:endParaRPr lang="en-US" sz="2800" b="0" strike="noStrike" spc="-1">
              <a:solidFill>
                <a:srgbClr val="000000"/>
              </a:solidFill>
              <a:latin typeface="Arial"/>
            </a:endParaRPr>
          </a:p>
          <a:p>
            <a:pPr indent="0" defTabSz="914400">
              <a:lnSpc>
                <a:spcPct val="100000"/>
              </a:lnSpc>
              <a:spcBef>
                <a:spcPts val="561"/>
              </a:spcBef>
              <a:buNone/>
              <a:tabLst>
                <a:tab pos="0" algn="l"/>
              </a:tabLst>
            </a:pPr>
            <a:endParaRPr lang="en-US" sz="2800" b="0" strike="noStrike" spc="-1">
              <a:solidFill>
                <a:srgbClr val="000000"/>
              </a:solidFill>
              <a:latin typeface="Arial"/>
            </a:endParaRPr>
          </a:p>
          <a:p>
            <a:pPr indent="0" defTabSz="914400">
              <a:lnSpc>
                <a:spcPct val="100000"/>
              </a:lnSpc>
              <a:spcBef>
                <a:spcPts val="561"/>
              </a:spcBef>
              <a:buNone/>
              <a:tabLst>
                <a:tab pos="0" algn="l"/>
              </a:tabLst>
            </a:pPr>
            <a:r>
              <a:rPr lang="da-DK" sz="2000" b="0" strike="noStrike" spc="-1">
                <a:solidFill>
                  <a:srgbClr val="FF0000"/>
                </a:solidFill>
                <a:latin typeface="Calibri"/>
              </a:rPr>
              <a:t>What happens when you call </a:t>
            </a:r>
            <a:r>
              <a:rPr lang="da-DK" sz="2000" b="1" strike="noStrike" spc="-1">
                <a:solidFill>
                  <a:srgbClr val="FF0000"/>
                </a:solidFill>
                <a:latin typeface="Calibri"/>
              </a:rPr>
              <a:t>show1.calculateTotal() </a:t>
            </a:r>
            <a:r>
              <a:rPr lang="da-DK" sz="2000" b="0" strike="noStrike" spc="-1">
                <a:solidFill>
                  <a:srgbClr val="FF0000"/>
                </a:solidFill>
                <a:latin typeface="Calibri"/>
              </a:rPr>
              <a:t>?</a:t>
            </a:r>
            <a:endParaRPr lang="en-US" sz="2000" b="0" strike="noStrike" spc="-1">
              <a:solidFill>
                <a:srgbClr val="000000"/>
              </a:solidFill>
              <a:latin typeface="Arial"/>
            </a:endParaRPr>
          </a:p>
          <a:p>
            <a:pPr indent="0" defTabSz="914400">
              <a:lnSpc>
                <a:spcPct val="100000"/>
              </a:lnSpc>
              <a:spcBef>
                <a:spcPts val="561"/>
              </a:spcBef>
              <a:buNone/>
              <a:tabLst>
                <a:tab pos="0" algn="l"/>
              </a:tabLst>
            </a:pPr>
            <a:br>
              <a:rPr sz="2000"/>
            </a:br>
            <a:r>
              <a:rPr lang="da-DK" sz="2000" b="0" strike="noStrike" spc="-1">
                <a:solidFill>
                  <a:srgbClr val="FF0000"/>
                </a:solidFill>
                <a:latin typeface="Calibri"/>
              </a:rPr>
              <a:t>Which </a:t>
            </a:r>
            <a:r>
              <a:rPr lang="da-DK" sz="2000" b="1" strike="noStrike" spc="-1">
                <a:solidFill>
                  <a:srgbClr val="FF0000"/>
                </a:solidFill>
                <a:latin typeface="Calibri"/>
              </a:rPr>
              <a:t>other methods </a:t>
            </a:r>
            <a:r>
              <a:rPr lang="da-DK" sz="2000" b="0" strike="noStrike" spc="-1">
                <a:solidFill>
                  <a:srgbClr val="FF0000"/>
                </a:solidFill>
                <a:latin typeface="Calibri"/>
              </a:rPr>
              <a:t>(and </a:t>
            </a:r>
            <a:r>
              <a:rPr lang="da-DK" sz="2000" b="1" strike="noStrike" spc="-1">
                <a:solidFill>
                  <a:srgbClr val="FF0000"/>
                </a:solidFill>
                <a:latin typeface="Calibri"/>
              </a:rPr>
              <a:t>which objects</a:t>
            </a:r>
            <a:r>
              <a:rPr lang="da-DK" sz="2000" b="0" strike="noStrike" spc="-1">
                <a:solidFill>
                  <a:srgbClr val="FF0000"/>
                </a:solidFill>
                <a:latin typeface="Calibri"/>
              </a:rPr>
              <a:t>) are used in this calculation?</a:t>
            </a:r>
            <a:endParaRPr lang="en-US" sz="2000" b="0" strike="noStrike" spc="-1">
              <a:solidFill>
                <a:srgbClr val="000000"/>
              </a:solidFill>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PlaceHolder 1"/>
          <p:cNvSpPr>
            <a:spLocks noGrp="1"/>
          </p:cNvSpPr>
          <p:nvPr>
            <p:ph type="title"/>
          </p:nvPr>
        </p:nvSpPr>
        <p:spPr>
          <a:xfrm>
            <a:off x="914400" y="338040"/>
            <a:ext cx="7315200" cy="1014840"/>
          </a:xfrm>
          <a:prstGeom prst="rect">
            <a:avLst/>
          </a:prstGeom>
          <a:noFill/>
          <a:ln w="0">
            <a:noFill/>
          </a:ln>
        </p:spPr>
        <p:txBody>
          <a:bodyPr lIns="91440" tIns="45720" rIns="91440" bIns="45720" anchor="ctr">
            <a:normAutofit fontScale="63333"/>
          </a:bodyPr>
          <a:lstStyle/>
          <a:p>
            <a:pPr indent="0" algn="ctr" defTabSz="914400">
              <a:lnSpc>
                <a:spcPct val="100000"/>
              </a:lnSpc>
              <a:buNone/>
              <a:tabLst>
                <a:tab pos="0" algn="l"/>
              </a:tabLst>
            </a:pPr>
            <a:r>
              <a:rPr lang="en-US" sz="4400" b="0" strike="noStrike" spc="-1">
                <a:solidFill>
                  <a:srgbClr val="FF0000"/>
                </a:solidFill>
                <a:latin typeface="Calibri"/>
              </a:rPr>
              <a:t>TASK: </a:t>
            </a:r>
            <a:r>
              <a:rPr lang="en-US" sz="4400" b="0" strike="noStrike" spc="-1">
                <a:solidFill>
                  <a:srgbClr val="000000"/>
                </a:solidFill>
                <a:latin typeface="Calibri"/>
              </a:rPr>
              <a:t>use these classes to </a:t>
            </a:r>
            <a:r>
              <a:rPr lang="en-US" sz="4400" b="1" strike="noStrike" spc="-1">
                <a:solidFill>
                  <a:srgbClr val="000000"/>
                </a:solidFill>
                <a:latin typeface="Calibri"/>
              </a:rPr>
              <a:t>define a show </a:t>
            </a:r>
            <a:br>
              <a:rPr sz="4400"/>
            </a:br>
            <a:r>
              <a:rPr lang="en-US" sz="4400" b="0" strike="noStrike" spc="-1">
                <a:solidFill>
                  <a:srgbClr val="000000"/>
                </a:solidFill>
                <a:latin typeface="Calibri"/>
              </a:rPr>
              <a:t>that you like…</a:t>
            </a:r>
            <a:endParaRPr lang="en-US" sz="4400" b="0" strike="noStrike" spc="-1">
              <a:solidFill>
                <a:srgbClr val="000000"/>
              </a:solidFill>
              <a:latin typeface="Arial"/>
            </a:endParaRPr>
          </a:p>
        </p:txBody>
      </p:sp>
      <p:sp>
        <p:nvSpPr>
          <p:cNvPr id="161" name="PlaceHolder 2"/>
          <p:cNvSpPr>
            <a:spLocks noGrp="1"/>
          </p:cNvSpPr>
          <p:nvPr>
            <p:ph/>
          </p:nvPr>
        </p:nvSpPr>
        <p:spPr>
          <a:xfrm>
            <a:off x="457200" y="1447920"/>
            <a:ext cx="8228520" cy="5104440"/>
          </a:xfrm>
          <a:prstGeom prst="rect">
            <a:avLst/>
          </a:prstGeom>
          <a:noFill/>
          <a:ln w="0">
            <a:noFill/>
          </a:ln>
        </p:spPr>
        <p:txBody>
          <a:bodyPr lIns="91440" tIns="45720" rIns="91440" bIns="45720" anchor="t">
            <a:normAutofit fontScale="92222"/>
          </a:bodyPr>
          <a:lstStyle/>
          <a:p>
            <a:pPr indent="0" defTabSz="914400">
              <a:lnSpc>
                <a:spcPct val="100000"/>
              </a:lnSpc>
              <a:spcBef>
                <a:spcPts val="561"/>
              </a:spcBef>
              <a:buNone/>
              <a:tabLst>
                <a:tab pos="0" algn="l"/>
              </a:tabLst>
            </a:pPr>
            <a:r>
              <a:rPr lang="en-US" sz="2400" b="0" strike="noStrike" spc="-1">
                <a:solidFill>
                  <a:srgbClr val="FF0000"/>
                </a:solidFill>
                <a:latin typeface="Calibri"/>
                <a:ea typeface="Noto Sans CJK SC"/>
              </a:rPr>
              <a:t>Make a copy of the file </a:t>
            </a:r>
            <a:r>
              <a:rPr lang="da-DK" sz="2800" b="0" strike="noStrike" spc="-1">
                <a:solidFill>
                  <a:srgbClr val="0070C0"/>
                </a:solidFill>
                <a:latin typeface="Calibri"/>
              </a:rPr>
              <a:t>tvseries\tvseries_v3.py</a:t>
            </a:r>
            <a:endParaRPr lang="en-US" sz="2800" b="0" strike="noStrike" spc="-1">
              <a:solidFill>
                <a:srgbClr val="000000"/>
              </a:solidFill>
              <a:latin typeface="Arial"/>
            </a:endParaRPr>
          </a:p>
          <a:p>
            <a:pPr marL="457200" indent="-457200" defTabSz="914400">
              <a:lnSpc>
                <a:spcPct val="100000"/>
              </a:lnSpc>
              <a:spcBef>
                <a:spcPts val="479"/>
              </a:spcBef>
              <a:buClr>
                <a:srgbClr val="FF0000"/>
              </a:buClr>
              <a:buFont typeface="Calibri"/>
              <a:buAutoNum type="arabicPeriod"/>
              <a:tabLst>
                <a:tab pos="0" algn="l"/>
              </a:tabLst>
            </a:pPr>
            <a:r>
              <a:rPr lang="en-US" sz="2400" b="0" strike="noStrike" spc="-1">
                <a:solidFill>
                  <a:srgbClr val="FF0000"/>
                </a:solidFill>
                <a:latin typeface="Calibri"/>
              </a:rPr>
              <a:t>Then </a:t>
            </a:r>
            <a:r>
              <a:rPr lang="en-US" sz="2400" b="1" strike="noStrike" spc="-1">
                <a:solidFill>
                  <a:srgbClr val="FF0000"/>
                </a:solidFill>
                <a:latin typeface="Calibri"/>
              </a:rPr>
              <a:t>change the code </a:t>
            </a:r>
            <a:r>
              <a:rPr lang="en-US" sz="2400" b="0" strike="noStrike" spc="-1">
                <a:solidFill>
                  <a:srgbClr val="FF0000"/>
                </a:solidFill>
                <a:latin typeface="Calibri"/>
              </a:rPr>
              <a:t>in the “main” part of the program, to define a different tv series of your liking, and test that the total time is calculated correctly. You should not need to touch the classes we implemented earlier! </a:t>
            </a:r>
            <a:endParaRPr lang="en-US" sz="2400" b="0" strike="noStrike" spc="-1">
              <a:solidFill>
                <a:srgbClr val="000000"/>
              </a:solidFill>
              <a:latin typeface="Arial"/>
            </a:endParaRPr>
          </a:p>
          <a:p>
            <a:pPr marL="457200" indent="0" defTabSz="914400">
              <a:lnSpc>
                <a:spcPct val="100000"/>
              </a:lnSpc>
              <a:spcBef>
                <a:spcPts val="479"/>
              </a:spcBef>
              <a:buNone/>
              <a:tabLst>
                <a:tab pos="0" algn="l"/>
              </a:tabLst>
            </a:pPr>
            <a:endParaRPr lang="en-US" sz="2400" b="0" strike="noStrike" spc="-1">
              <a:solidFill>
                <a:srgbClr val="000000"/>
              </a:solidFill>
              <a:latin typeface="Arial"/>
            </a:endParaRPr>
          </a:p>
          <a:p>
            <a:pPr indent="0" defTabSz="914400">
              <a:lnSpc>
                <a:spcPct val="100000"/>
              </a:lnSpc>
              <a:spcBef>
                <a:spcPts val="479"/>
              </a:spcBef>
              <a:buNone/>
              <a:tabLst>
                <a:tab pos="0" algn="l"/>
              </a:tabLst>
            </a:pPr>
            <a:r>
              <a:rPr lang="en-US" sz="2000" b="0" strike="noStrike" spc="-1">
                <a:solidFill>
                  <a:srgbClr val="FF0000"/>
                </a:solidFill>
                <a:latin typeface="Calibri"/>
              </a:rPr>
              <a:t>As an example consider implementing the data from the classic SCI-FI series “The Twilight Zone (1959)”: </a:t>
            </a:r>
            <a:br>
              <a:rPr sz="2000"/>
            </a:br>
            <a:r>
              <a:rPr lang="en-US" sz="2000" b="0" u="sng" strike="noStrike" spc="-1">
                <a:solidFill>
                  <a:srgbClr val="0000FF"/>
                </a:solidFill>
                <a:uFillTx/>
                <a:latin typeface="Calibri"/>
                <a:hlinkClick r:id="rId2"/>
              </a:rPr>
              <a:t>https://www.bingeclock.com/s/twilight-zone-1959/</a:t>
            </a:r>
            <a:r>
              <a:rPr lang="en-US" sz="2000" b="0" strike="noStrike" spc="-1">
                <a:solidFill>
                  <a:srgbClr val="FF0000"/>
                </a:solidFill>
                <a:latin typeface="Calibri"/>
              </a:rPr>
              <a:t> </a:t>
            </a:r>
            <a:endParaRPr lang="en-US" sz="2000" b="0" strike="noStrike" spc="-1">
              <a:solidFill>
                <a:srgbClr val="000000"/>
              </a:solidFill>
              <a:latin typeface="Arial"/>
            </a:endParaRPr>
          </a:p>
          <a:p>
            <a:pPr indent="0" defTabSz="914400">
              <a:lnSpc>
                <a:spcPct val="100000"/>
              </a:lnSpc>
              <a:spcBef>
                <a:spcPts val="479"/>
              </a:spcBef>
              <a:buNone/>
              <a:tabLst>
                <a:tab pos="0" algn="l"/>
              </a:tabLst>
            </a:pPr>
            <a:r>
              <a:rPr lang="da-DK" sz="2000" b="0" u="sng" strike="noStrike" spc="-1">
                <a:solidFill>
                  <a:srgbClr val="0000FF"/>
                </a:solidFill>
                <a:uFillTx/>
                <a:latin typeface="Calibri"/>
                <a:hlinkClick r:id="rId3"/>
              </a:rPr>
              <a:t>https://en.wikipedia.org/wiki/The_Twilight_Zone_(1959_TV_series)#Episodes</a:t>
            </a:r>
            <a:r>
              <a:rPr lang="da-DK" sz="2000" b="0" strike="noStrike" spc="-1">
                <a:solidFill>
                  <a:srgbClr val="0070C0"/>
                </a:solidFill>
                <a:latin typeface="Calibri"/>
              </a:rPr>
              <a:t> </a:t>
            </a:r>
            <a:endParaRPr lang="en-US" sz="2000" b="0" strike="noStrike" spc="-1">
              <a:solidFill>
                <a:srgbClr val="000000"/>
              </a:solidFill>
              <a:latin typeface="Arial"/>
            </a:endParaRPr>
          </a:p>
          <a:p>
            <a:pPr indent="0" defTabSz="914400">
              <a:lnSpc>
                <a:spcPct val="100000"/>
              </a:lnSpc>
              <a:spcBef>
                <a:spcPts val="479"/>
              </a:spcBef>
              <a:buNone/>
              <a:tabLst>
                <a:tab pos="0" algn="l"/>
              </a:tabLst>
            </a:pPr>
            <a:r>
              <a:rPr lang="da-DK" sz="2000" b="1" i="1" strike="noStrike" spc="-1">
                <a:solidFill>
                  <a:srgbClr val="FF0000"/>
                </a:solidFill>
                <a:latin typeface="Calibri"/>
              </a:rPr>
              <a:t>[NOTE: Circa 25-30 minutes per episode]</a:t>
            </a:r>
            <a:endParaRPr lang="en-US" sz="2000" b="0" strike="noStrike" spc="-1">
              <a:solidFill>
                <a:srgbClr val="000000"/>
              </a:solidFill>
              <a:latin typeface="Arial"/>
            </a:endParaRPr>
          </a:p>
          <a:p>
            <a:pPr indent="0" defTabSz="914400">
              <a:lnSpc>
                <a:spcPct val="100000"/>
              </a:lnSpc>
              <a:spcBef>
                <a:spcPts val="400"/>
              </a:spcBef>
              <a:buNone/>
              <a:tabLst>
                <a:tab pos="0" algn="l"/>
              </a:tabLst>
            </a:pPr>
            <a:br>
              <a:rPr sz="2000"/>
            </a:br>
            <a:r>
              <a:rPr lang="en-US" sz="2000" b="0" strike="noStrike" spc="-1">
                <a:solidFill>
                  <a:schemeClr val="dk1"/>
                </a:solidFill>
                <a:latin typeface="Calibri"/>
              </a:rPr>
              <a:t>Intro of </a:t>
            </a:r>
            <a:r>
              <a:rPr lang="en-US" sz="2000" b="1" strike="noStrike" spc="-1">
                <a:solidFill>
                  <a:schemeClr val="dk1"/>
                </a:solidFill>
                <a:latin typeface="Calibri"/>
              </a:rPr>
              <a:t>The Twilight Zone</a:t>
            </a:r>
            <a:r>
              <a:rPr lang="en-US" sz="2000" b="0" strike="noStrike" spc="-1">
                <a:solidFill>
                  <a:srgbClr val="FF0000"/>
                </a:solidFill>
                <a:latin typeface="Calibri"/>
              </a:rPr>
              <a:t> </a:t>
            </a:r>
            <a:r>
              <a:rPr lang="en-US" sz="2000" b="0" i="1" u="sng" strike="noStrike" spc="-1">
                <a:solidFill>
                  <a:schemeClr val="dk1"/>
                </a:solidFill>
                <a:uFillTx/>
                <a:latin typeface="Calibri"/>
                <a:hlinkClick r:id="rId4"/>
              </a:rPr>
              <a:t>https://www.youtube.com/watch?v=5ymjp2uIBws</a:t>
            </a:r>
            <a:r>
              <a:rPr lang="en-US" sz="2000" b="0" i="1" strike="noStrike" spc="-1">
                <a:solidFill>
                  <a:schemeClr val="dk1"/>
                </a:solidFill>
                <a:latin typeface="Calibri"/>
              </a:rPr>
              <a:t> </a:t>
            </a:r>
            <a:endParaRPr lang="en-US" sz="2000" b="0" strike="noStrike" spc="-1">
              <a:solidFill>
                <a:srgbClr val="000000"/>
              </a:solidFill>
              <a:latin typeface="Arial"/>
            </a:endParaRPr>
          </a:p>
        </p:txBody>
      </p:sp>
      <p:sp>
        <p:nvSpPr>
          <p:cNvPr id="162" name="Oval 3"/>
          <p:cNvSpPr/>
          <p:nvPr/>
        </p:nvSpPr>
        <p:spPr>
          <a:xfrm>
            <a:off x="0" y="153360"/>
            <a:ext cx="989640" cy="989640"/>
          </a:xfrm>
          <a:prstGeom prst="ellipse">
            <a:avLst/>
          </a:prstGeom>
          <a:solidFill>
            <a:srgbClr val="4F81BD"/>
          </a:solidFill>
          <a:ln>
            <a:solidFill>
              <a:srgbClr val="3A5F8B"/>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da-DK" sz="1800" b="0" strike="noStrike" spc="-1">
                <a:solidFill>
                  <a:schemeClr val="lt1"/>
                </a:solidFill>
                <a:latin typeface="Calibri"/>
              </a:rPr>
              <a:t>15 min</a:t>
            </a:r>
            <a:endParaRPr lang="en-US" sz="1800" b="0" strike="noStrike" spc="-1">
              <a:solidFill>
                <a:srgbClr val="FFFFFF"/>
              </a:solidFill>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457200" y="2057400"/>
            <a:ext cx="8228520" cy="1141920"/>
          </a:xfrm>
          <a:prstGeom prst="rect">
            <a:avLst/>
          </a:prstGeom>
          <a:noFill/>
          <a:ln w="0">
            <a:noFill/>
          </a:ln>
        </p:spPr>
        <p:txBody>
          <a:bodyPr lIns="91440" tIns="45720" rIns="91440" bIns="45720" anchor="ctr">
            <a:normAutofit fontScale="79444"/>
          </a:bodyPr>
          <a:lstStyle/>
          <a:p>
            <a:pPr indent="0" algn="ctr" defTabSz="914400">
              <a:lnSpc>
                <a:spcPct val="100000"/>
              </a:lnSpc>
              <a:buNone/>
              <a:tabLst>
                <a:tab pos="0" algn="l"/>
              </a:tabLst>
            </a:pPr>
            <a:r>
              <a:rPr lang="en-US" sz="4400" b="0" strike="noStrike" spc="-1">
                <a:solidFill>
                  <a:schemeClr val="dk1"/>
                </a:solidFill>
                <a:latin typeface="Calibri"/>
              </a:rPr>
              <a:t>… and we are done. </a:t>
            </a:r>
            <a:br>
              <a:rPr sz="4400"/>
            </a:br>
            <a:r>
              <a:rPr lang="en-US" sz="4400" b="0" strike="noStrike" spc="-1">
                <a:solidFill>
                  <a:schemeClr val="dk1"/>
                </a:solidFill>
                <a:latin typeface="Calibri"/>
              </a:rPr>
              <a:t>Now let’s practice…</a:t>
            </a:r>
            <a:endParaRPr lang="en-US" sz="4400" b="0" strike="noStrike" spc="-1">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chemeClr val="dk1"/>
                </a:solidFill>
                <a:latin typeface="Calibri"/>
              </a:rPr>
              <a:t>OOP in Python</a:t>
            </a:r>
            <a:endParaRPr lang="en-US" sz="4400" b="0" strike="noStrike" spc="-1">
              <a:solidFill>
                <a:srgbClr val="000000"/>
              </a:solidFill>
              <a:latin typeface="Arial"/>
            </a:endParaRPr>
          </a:p>
        </p:txBody>
      </p:sp>
      <p:sp>
        <p:nvSpPr>
          <p:cNvPr id="63" name="PlaceHolder 2"/>
          <p:cNvSpPr>
            <a:spLocks noGrp="1"/>
          </p:cNvSpPr>
          <p:nvPr>
            <p:ph/>
          </p:nvPr>
        </p:nvSpPr>
        <p:spPr>
          <a:xfrm>
            <a:off x="457200" y="1600200"/>
            <a:ext cx="8228520" cy="45248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400" b="0" strike="noStrike" spc="-1">
                <a:solidFill>
                  <a:srgbClr val="000000"/>
                </a:solidFill>
                <a:latin typeface="Arial"/>
              </a:rPr>
              <a:t>How to create a class</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Arial"/>
                <a:hlinkClick r:id="rId2"/>
              </a:rPr>
              <a:t>https://www.w3schools.com/python/python_classes.asp</a:t>
            </a:r>
            <a:endParaRPr lang="en-US" sz="2400" b="0" strike="noStrike" spc="-1">
              <a:solidFill>
                <a:srgbClr val="000000"/>
              </a:solidFill>
              <a:latin typeface="Arial"/>
            </a:endParaRPr>
          </a:p>
          <a:p>
            <a:pPr marL="432000" indent="-324000">
              <a:spcBef>
                <a:spcPts val="1417"/>
              </a:spcBef>
              <a:buClr>
                <a:srgbClr val="000000"/>
              </a:buClr>
              <a:buSzPct val="45000"/>
              <a:buFont typeface="Wingdings" charset="2"/>
              <a:buChar char=""/>
            </a:pPr>
            <a:r>
              <a:rPr lang="en-US" sz="2400" b="0" strike="noStrike" spc="-1">
                <a:solidFill>
                  <a:srgbClr val="000000"/>
                </a:solidFill>
                <a:latin typeface="Arial"/>
              </a:rPr>
              <a:t>How inheritance works (derived classes)</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Arial"/>
                <a:hlinkClick r:id="rId3"/>
              </a:rPr>
              <a:t>https://www.w3schools.com/python/python_inheritance.asp</a:t>
            </a:r>
            <a:r>
              <a:rPr lang="en-US" sz="2400" b="0" strike="noStrike" spc="-1">
                <a:solidFill>
                  <a:srgbClr val="000000"/>
                </a:solidFill>
                <a:latin typeface="Arial"/>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rgbClr val="FF0000"/>
                </a:solidFill>
                <a:latin typeface="Calibri"/>
              </a:rPr>
              <a:t>A data modeling problem</a:t>
            </a:r>
            <a:endParaRPr lang="en-US" sz="4400" b="0" strike="noStrike" spc="-1">
              <a:solidFill>
                <a:srgbClr val="000000"/>
              </a:solidFill>
              <a:latin typeface="Arial"/>
            </a:endParaRPr>
          </a:p>
        </p:txBody>
      </p:sp>
      <p:sp>
        <p:nvSpPr>
          <p:cNvPr id="165" name="PlaceHolder 2"/>
          <p:cNvSpPr>
            <a:spLocks noGrp="1"/>
          </p:cNvSpPr>
          <p:nvPr>
            <p:ph/>
          </p:nvPr>
        </p:nvSpPr>
        <p:spPr>
          <a:xfrm>
            <a:off x="457200" y="1600200"/>
            <a:ext cx="8228520" cy="4875840"/>
          </a:xfrm>
          <a:prstGeom prst="rect">
            <a:avLst/>
          </a:prstGeom>
          <a:noFill/>
          <a:ln w="0">
            <a:noFill/>
          </a:ln>
        </p:spPr>
        <p:txBody>
          <a:bodyPr lIns="91440" tIns="45720" rIns="91440" bIns="45720" anchor="t">
            <a:noAutofit/>
          </a:bodyPr>
          <a:lstStyle/>
          <a:p>
            <a:pPr marL="120600" indent="-109440" defTabSz="914400">
              <a:lnSpc>
                <a:spcPct val="100000"/>
              </a:lnSpc>
              <a:spcBef>
                <a:spcPts val="320"/>
              </a:spcBef>
              <a:buClr>
                <a:srgbClr val="000000"/>
              </a:buClr>
              <a:buFont typeface="Arial"/>
              <a:buChar char="•"/>
            </a:pPr>
            <a:r>
              <a:rPr lang="en-US" sz="1600" b="0" strike="noStrike" spc="-1">
                <a:solidFill>
                  <a:schemeClr val="dk1"/>
                </a:solidFill>
                <a:latin typeface="Calibri"/>
              </a:rPr>
              <a:t>In a video game, a game level contains a list of monsters.</a:t>
            </a: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pPr>
            <a:r>
              <a:rPr lang="en-US" sz="1600" b="0" strike="noStrike" spc="-1">
                <a:solidFill>
                  <a:schemeClr val="dk1"/>
                </a:solidFill>
                <a:latin typeface="Calibri"/>
              </a:rPr>
              <a:t>There are 3 kinds of monsters: </a:t>
            </a:r>
            <a:r>
              <a:rPr lang="en-US" sz="1600" b="1" strike="noStrike" spc="-1">
                <a:solidFill>
                  <a:schemeClr val="dk1"/>
                </a:solidFill>
                <a:latin typeface="Calibri"/>
              </a:rPr>
              <a:t>large</a:t>
            </a:r>
            <a:r>
              <a:rPr lang="en-US" sz="1600" b="0" strike="noStrike" spc="-1">
                <a:solidFill>
                  <a:schemeClr val="dk1"/>
                </a:solidFill>
                <a:latin typeface="Calibri"/>
              </a:rPr>
              <a:t> monsters, </a:t>
            </a:r>
            <a:r>
              <a:rPr lang="en-US" sz="1600" b="1" strike="noStrike" spc="-1">
                <a:solidFill>
                  <a:schemeClr val="dk1"/>
                </a:solidFill>
                <a:latin typeface="Calibri"/>
              </a:rPr>
              <a:t>furry</a:t>
            </a:r>
            <a:r>
              <a:rPr lang="en-US" sz="1600" b="0" strike="noStrike" spc="-1">
                <a:solidFill>
                  <a:schemeClr val="dk1"/>
                </a:solidFill>
                <a:latin typeface="Calibri"/>
              </a:rPr>
              <a:t> monsters and </a:t>
            </a:r>
            <a:r>
              <a:rPr lang="en-US" sz="1600" b="1" strike="noStrike" spc="-1">
                <a:solidFill>
                  <a:schemeClr val="dk1"/>
                </a:solidFill>
                <a:latin typeface="Calibri"/>
              </a:rPr>
              <a:t>invisible</a:t>
            </a:r>
            <a:r>
              <a:rPr lang="en-US" sz="1600" b="0" strike="noStrike" spc="-1">
                <a:solidFill>
                  <a:schemeClr val="dk1"/>
                </a:solidFill>
                <a:latin typeface="Calibri"/>
              </a:rPr>
              <a:t> monsters.</a:t>
            </a: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pPr>
            <a:r>
              <a:rPr lang="en-US" sz="1600" b="0" strike="noStrike" spc="-1">
                <a:solidFill>
                  <a:schemeClr val="dk1"/>
                </a:solidFill>
                <a:latin typeface="Calibri"/>
              </a:rPr>
              <a:t>All monsters have a certain amount of health points (HPs) , and a monster can be hit via a method: </a:t>
            </a:r>
            <a:r>
              <a:rPr lang="en-US" sz="1600" b="1" strike="noStrike" spc="-1">
                <a:solidFill>
                  <a:schemeClr val="dk1"/>
                </a:solidFill>
                <a:latin typeface="Calibri"/>
              </a:rPr>
              <a:t>hit(damagePoints)</a:t>
            </a:r>
            <a:br>
              <a:rPr sz="1600"/>
            </a:br>
            <a:r>
              <a:rPr lang="en-US" sz="1600" b="0" strike="noStrike" spc="-1">
                <a:solidFill>
                  <a:schemeClr val="dk1"/>
                </a:solidFill>
                <a:latin typeface="Calibri"/>
              </a:rPr>
              <a:t>so that the damage points decrease the health points of the monster. However: </a:t>
            </a:r>
            <a:endParaRPr lang="en-US" sz="1600" b="0" strike="noStrike" spc="-1">
              <a:solidFill>
                <a:srgbClr val="000000"/>
              </a:solidFill>
              <a:latin typeface="Arial"/>
            </a:endParaRPr>
          </a:p>
          <a:p>
            <a:pPr marL="520560" lvl="1" indent="-109440" defTabSz="914400">
              <a:lnSpc>
                <a:spcPct val="100000"/>
              </a:lnSpc>
              <a:spcBef>
                <a:spcPts val="281"/>
              </a:spcBef>
              <a:buClr>
                <a:srgbClr val="000000"/>
              </a:buClr>
              <a:buFont typeface="Arial"/>
              <a:buChar char="–"/>
            </a:pPr>
            <a:r>
              <a:rPr lang="en-US" sz="1400" b="0" strike="noStrike" spc="-1">
                <a:solidFill>
                  <a:schemeClr val="dk1"/>
                </a:solidFill>
                <a:latin typeface="Calibri"/>
              </a:rPr>
              <a:t>large monsters take only half of the damage points</a:t>
            </a:r>
            <a:endParaRPr lang="en-US" sz="1400" b="0" strike="noStrike" spc="-1">
              <a:solidFill>
                <a:srgbClr val="000000"/>
              </a:solidFill>
              <a:latin typeface="Arial"/>
            </a:endParaRPr>
          </a:p>
          <a:p>
            <a:pPr marL="520560" lvl="1" indent="-109440" defTabSz="914400">
              <a:lnSpc>
                <a:spcPct val="100000"/>
              </a:lnSpc>
              <a:spcBef>
                <a:spcPts val="281"/>
              </a:spcBef>
              <a:buClr>
                <a:srgbClr val="000000"/>
              </a:buClr>
              <a:buFont typeface="Arial"/>
              <a:buChar char="–"/>
            </a:pPr>
            <a:r>
              <a:rPr lang="en-US" sz="1400" b="0" strike="noStrike" spc="-1">
                <a:solidFill>
                  <a:schemeClr val="dk1"/>
                </a:solidFill>
                <a:latin typeface="Calibri"/>
              </a:rPr>
              <a:t>invisible monsters take only 1 damage points whatever the value of damagePoints, because the player cannot see them well enough to inflict the entire damage</a:t>
            </a:r>
            <a:endParaRPr lang="en-US" sz="1400" b="0" strike="noStrike" spc="-1">
              <a:solidFill>
                <a:srgbClr val="000000"/>
              </a:solidFill>
              <a:latin typeface="Arial"/>
            </a:endParaRPr>
          </a:p>
          <a:p>
            <a:pPr marL="520560" lvl="1" indent="-109440" defTabSz="914400">
              <a:lnSpc>
                <a:spcPct val="100000"/>
              </a:lnSpc>
              <a:spcBef>
                <a:spcPts val="281"/>
              </a:spcBef>
              <a:buClr>
                <a:srgbClr val="000000"/>
              </a:buClr>
              <a:buFont typeface="Arial"/>
              <a:buChar char="–"/>
            </a:pPr>
            <a:r>
              <a:rPr lang="en-US" sz="1400" b="0" strike="noStrike" spc="-1">
                <a:solidFill>
                  <a:schemeClr val="dk1"/>
                </a:solidFill>
                <a:latin typeface="Calibri"/>
              </a:rPr>
              <a:t>furry monsters get all damage points because they are fluffy and sweet </a:t>
            </a:r>
            <a:r>
              <a:rPr lang="en-US" sz="1400" b="1" strike="noStrike" spc="-1">
                <a:solidFill>
                  <a:schemeClr val="dk1"/>
                </a:solidFill>
                <a:latin typeface="Calibri"/>
              </a:rPr>
              <a:t>:´(</a:t>
            </a:r>
            <a:endParaRPr lang="en-US" sz="1400" b="0" strike="noStrike" spc="-1">
              <a:solidFill>
                <a:srgbClr val="000000"/>
              </a:solidFill>
              <a:latin typeface="Arial"/>
            </a:endParaRPr>
          </a:p>
          <a:p>
            <a:pPr marL="11160" indent="0" defTabSz="914400">
              <a:lnSpc>
                <a:spcPct val="100000"/>
              </a:lnSpc>
              <a:spcBef>
                <a:spcPts val="320"/>
              </a:spcBef>
              <a:buNone/>
              <a:tabLst>
                <a:tab pos="0" algn="l"/>
              </a:tabLst>
            </a:pP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tabLst>
                <a:tab pos="0" algn="l"/>
              </a:tabLst>
            </a:pPr>
            <a:r>
              <a:rPr lang="en-US" sz="1600" b="0" strike="noStrike" spc="-1">
                <a:solidFill>
                  <a:schemeClr val="dk1"/>
                </a:solidFill>
                <a:latin typeface="Calibri"/>
              </a:rPr>
              <a:t>In this </a:t>
            </a:r>
            <a:r>
              <a:rPr lang="en-US" sz="1600" b="1" strike="noStrike" spc="-1">
                <a:solidFill>
                  <a:schemeClr val="dk1"/>
                </a:solidFill>
                <a:latin typeface="Calibri"/>
              </a:rPr>
              <a:t>idle game</a:t>
            </a:r>
            <a:r>
              <a:rPr lang="en-US" sz="1600" b="0" strike="noStrike" spc="-1">
                <a:solidFill>
                  <a:schemeClr val="dk1"/>
                </a:solidFill>
                <a:latin typeface="Calibri"/>
              </a:rPr>
              <a:t>, all monsters will be hit randomly, at each turn. </a:t>
            </a: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tabLst>
                <a:tab pos="0" algn="l"/>
              </a:tabLst>
            </a:pPr>
            <a:r>
              <a:rPr lang="en-US" sz="1600" b="0" strike="noStrike" spc="-1">
                <a:solidFill>
                  <a:schemeClr val="dk1"/>
                </a:solidFill>
                <a:latin typeface="Calibri"/>
              </a:rPr>
              <a:t>The game level starts with 6 monsters in the list, 2 for each type. The game prints a description of each monster in the list, then some monster are hit (at random) and the game prints their descriptions again. </a:t>
            </a: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tabLst>
                <a:tab pos="0" algn="l"/>
              </a:tabLst>
            </a:pPr>
            <a:r>
              <a:rPr lang="en-US" sz="1600" b="0" strike="noStrike" spc="-1">
                <a:solidFill>
                  <a:schemeClr val="dk1"/>
                </a:solidFill>
                <a:latin typeface="Calibri"/>
              </a:rPr>
              <a:t>A monster with 0 (or less) HPs passes out and hitting it has no effect anymore. </a:t>
            </a:r>
            <a:endParaRPr lang="en-US" sz="1600" b="0" strike="noStrike" spc="-1">
              <a:solidFill>
                <a:srgbClr val="000000"/>
              </a:solidFill>
              <a:latin typeface="Arial"/>
            </a:endParaRPr>
          </a:p>
          <a:p>
            <a:pPr marL="120600" indent="-109440" defTabSz="914400">
              <a:lnSpc>
                <a:spcPct val="100000"/>
              </a:lnSpc>
              <a:spcBef>
                <a:spcPts val="320"/>
              </a:spcBef>
              <a:buClr>
                <a:srgbClr val="000000"/>
              </a:buClr>
              <a:buFont typeface="Arial"/>
              <a:buChar char="•"/>
              <a:tabLst>
                <a:tab pos="0" algn="l"/>
              </a:tabLst>
            </a:pPr>
            <a:r>
              <a:rPr lang="en-US" sz="1600" b="0" strike="noStrike" spc="-1">
                <a:solidFill>
                  <a:schemeClr val="dk1"/>
                </a:solidFill>
                <a:latin typeface="Calibri"/>
              </a:rPr>
              <a:t>Once all monsters are passed out, the game should stop.</a:t>
            </a:r>
            <a:endParaRPr lang="en-US" sz="1600" b="0" strike="noStrike" spc="-1">
              <a:solidFill>
                <a:srgbClr val="000000"/>
              </a:solidFill>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rgbClr val="FF0000"/>
                </a:solidFill>
                <a:latin typeface="Calibri"/>
              </a:rPr>
              <a:t>Your tasks…</a:t>
            </a:r>
            <a:endParaRPr lang="en-US" sz="4400" b="0" strike="noStrike" spc="-1">
              <a:solidFill>
                <a:srgbClr val="000000"/>
              </a:solidFill>
              <a:latin typeface="Arial"/>
            </a:endParaRPr>
          </a:p>
        </p:txBody>
      </p:sp>
      <p:sp>
        <p:nvSpPr>
          <p:cNvPr id="167" name="PlaceHolder 2"/>
          <p:cNvSpPr>
            <a:spLocks noGrp="1"/>
          </p:cNvSpPr>
          <p:nvPr>
            <p:ph/>
          </p:nvPr>
        </p:nvSpPr>
        <p:spPr>
          <a:xfrm>
            <a:off x="457200" y="1600200"/>
            <a:ext cx="8228520" cy="4875840"/>
          </a:xfrm>
          <a:prstGeom prst="rect">
            <a:avLst/>
          </a:prstGeom>
          <a:noFill/>
          <a:ln w="0">
            <a:noFill/>
          </a:ln>
        </p:spPr>
        <p:txBody>
          <a:bodyPr lIns="91440" tIns="45720" rIns="91440" bIns="45720" anchor="t">
            <a:normAutofit fontScale="56111" lnSpcReduction="10000"/>
          </a:bodyPr>
          <a:lstStyle/>
          <a:p>
            <a:pPr indent="0" defTabSz="914400">
              <a:lnSpc>
                <a:spcPct val="100000"/>
              </a:lnSpc>
              <a:spcBef>
                <a:spcPts val="641"/>
              </a:spcBef>
              <a:buNone/>
              <a:tabLst>
                <a:tab pos="0" algn="l"/>
              </a:tabLst>
            </a:pPr>
            <a:r>
              <a:rPr lang="en-US" sz="3200" b="0" strike="noStrike" spc="-1">
                <a:solidFill>
                  <a:schemeClr val="dk1"/>
                </a:solidFill>
                <a:latin typeface="Calibri"/>
              </a:rPr>
              <a:t>Create a new folder and write this </a:t>
            </a:r>
            <a:r>
              <a:rPr lang="en-US" sz="3200" b="1" strike="noStrike" spc="-1">
                <a:solidFill>
                  <a:schemeClr val="dk1"/>
                </a:solidFill>
                <a:latin typeface="Calibri"/>
              </a:rPr>
              <a:t>idle game </a:t>
            </a:r>
            <a:r>
              <a:rPr lang="en-US" sz="3200" b="0" strike="noStrike" spc="-1">
                <a:solidFill>
                  <a:schemeClr val="dk1"/>
                </a:solidFill>
                <a:latin typeface="Calibri"/>
              </a:rPr>
              <a:t>as a Python program.</a:t>
            </a:r>
            <a:endParaRPr lang="en-US" sz="3200" b="0" strike="noStrike" spc="-1">
              <a:solidFill>
                <a:srgbClr val="000000"/>
              </a:solidFill>
              <a:latin typeface="Arial"/>
            </a:endParaRPr>
          </a:p>
          <a:p>
            <a:pPr marL="222120" indent="-222120" defTabSz="914400">
              <a:lnSpc>
                <a:spcPct val="100000"/>
              </a:lnSpc>
              <a:spcBef>
                <a:spcPts val="641"/>
              </a:spcBef>
              <a:buClr>
                <a:srgbClr val="FF0000"/>
              </a:buClr>
              <a:buFont typeface="Calibri"/>
              <a:buAutoNum type="arabicPeriod"/>
              <a:tabLst>
                <a:tab pos="0" algn="l"/>
              </a:tabLst>
            </a:pPr>
            <a:r>
              <a:rPr lang="en-US" sz="3200" b="0" strike="noStrike" spc="-1">
                <a:solidFill>
                  <a:srgbClr val="FF0000"/>
                </a:solidFill>
                <a:latin typeface="Calibri"/>
              </a:rPr>
              <a:t>Using the Verb/Noun analysis, write down which classes you need, in order to implement the game level. Consider attributes and methods.</a:t>
            </a:r>
            <a:endParaRPr lang="en-US" sz="3200" b="0" strike="noStrike" spc="-1">
              <a:solidFill>
                <a:srgbClr val="000000"/>
              </a:solidFill>
              <a:latin typeface="Arial"/>
            </a:endParaRPr>
          </a:p>
          <a:p>
            <a:pPr marL="222120" indent="-222120" defTabSz="914400">
              <a:lnSpc>
                <a:spcPct val="100000"/>
              </a:lnSpc>
              <a:spcBef>
                <a:spcPts val="641"/>
              </a:spcBef>
              <a:buClr>
                <a:srgbClr val="FF0000"/>
              </a:buClr>
              <a:buFont typeface="Calibri"/>
              <a:buAutoNum type="arabicPeriod"/>
              <a:tabLst>
                <a:tab pos="0" algn="l"/>
              </a:tabLst>
            </a:pPr>
            <a:r>
              <a:rPr lang="en-US" sz="3200" b="0" strike="noStrike" spc="-1">
                <a:solidFill>
                  <a:srgbClr val="FF0000"/>
                </a:solidFill>
                <a:latin typeface="Calibri"/>
              </a:rPr>
              <a:t>Detail the relationships between classes, in particular inheritance and association (AKA the </a:t>
            </a:r>
            <a:r>
              <a:rPr lang="en-US" sz="3200" b="1" strike="noStrike" spc="-1">
                <a:solidFill>
                  <a:srgbClr val="FF0000"/>
                </a:solidFill>
                <a:latin typeface="Calibri"/>
              </a:rPr>
              <a:t>has-a</a:t>
            </a:r>
            <a:r>
              <a:rPr lang="en-US" sz="3200" b="0" strike="noStrike" spc="-1">
                <a:solidFill>
                  <a:srgbClr val="FF0000"/>
                </a:solidFill>
                <a:latin typeface="Calibri"/>
              </a:rPr>
              <a:t> relations). </a:t>
            </a:r>
            <a:endParaRPr lang="en-US" sz="3200" b="0" strike="noStrike" spc="-1">
              <a:solidFill>
                <a:srgbClr val="000000"/>
              </a:solidFill>
              <a:latin typeface="Arial"/>
            </a:endParaRPr>
          </a:p>
          <a:p>
            <a:pPr marL="222120" indent="-222120" defTabSz="914400">
              <a:lnSpc>
                <a:spcPct val="100000"/>
              </a:lnSpc>
              <a:spcBef>
                <a:spcPts val="641"/>
              </a:spcBef>
              <a:buClr>
                <a:srgbClr val="FF0000"/>
              </a:buClr>
              <a:buFont typeface="Calibri"/>
              <a:buAutoNum type="arabicPeriod"/>
              <a:tabLst>
                <a:tab pos="0" algn="l"/>
              </a:tabLst>
            </a:pPr>
            <a:r>
              <a:rPr lang="en-US" sz="3200" b="0" strike="noStrike" spc="-1">
                <a:solidFill>
                  <a:srgbClr val="FF0000"/>
                </a:solidFill>
                <a:latin typeface="Calibri"/>
              </a:rPr>
              <a:t>Draw a UML class diagram of your classes. Use </a:t>
            </a:r>
            <a:r>
              <a:rPr lang="en-US" sz="3200" b="0" u="sng" strike="noStrike" spc="-1">
                <a:solidFill>
                  <a:srgbClr val="0000FF"/>
                </a:solidFill>
                <a:uFillTx/>
                <a:latin typeface="Calibri"/>
                <a:hlinkClick r:id="rId2"/>
              </a:rPr>
              <a:t>yuml.me</a:t>
            </a:r>
            <a:r>
              <a:rPr lang="en-US" sz="3200" b="0" strike="noStrike" spc="-1">
                <a:solidFill>
                  <a:srgbClr val="FF0000"/>
                </a:solidFill>
                <a:latin typeface="Calibri"/>
              </a:rPr>
              <a:t> and save the PNG diagram.</a:t>
            </a:r>
            <a:endParaRPr lang="en-US" sz="3200" b="0" strike="noStrike" spc="-1">
              <a:solidFill>
                <a:srgbClr val="000000"/>
              </a:solidFill>
              <a:latin typeface="Arial"/>
            </a:endParaRPr>
          </a:p>
          <a:p>
            <a:pPr marL="222120" indent="-222120" defTabSz="914400">
              <a:lnSpc>
                <a:spcPct val="100000"/>
              </a:lnSpc>
              <a:spcBef>
                <a:spcPts val="641"/>
              </a:spcBef>
              <a:buClr>
                <a:srgbClr val="FF0000"/>
              </a:buClr>
              <a:buFont typeface="Calibri"/>
              <a:buAutoNum type="arabicPeriod"/>
              <a:tabLst>
                <a:tab pos="0" algn="l"/>
              </a:tabLst>
            </a:pPr>
            <a:r>
              <a:rPr lang="en-US" sz="3200" b="0" strike="noStrike" spc="-1">
                <a:solidFill>
                  <a:srgbClr val="FF0000"/>
                </a:solidFill>
                <a:latin typeface="Calibri"/>
              </a:rPr>
              <a:t>Now, implement your classes in Python (following the steps suggested in the lecture) and add a “main” part, so that your program can run.</a:t>
            </a:r>
            <a:endParaRPr lang="en-US" sz="3200" b="0" strike="noStrike" spc="-1">
              <a:solidFill>
                <a:srgbClr val="000000"/>
              </a:solidFill>
              <a:latin typeface="Arial"/>
            </a:endParaRPr>
          </a:p>
          <a:p>
            <a:pPr indent="0" defTabSz="914400">
              <a:lnSpc>
                <a:spcPct val="100000"/>
              </a:lnSpc>
              <a:spcBef>
                <a:spcPts val="641"/>
              </a:spcBef>
              <a:buNone/>
              <a:tabLst>
                <a:tab pos="0" algn="l"/>
              </a:tabLst>
            </a:pPr>
            <a:endParaRPr lang="en-US" sz="3200" b="0" strike="noStrike" spc="-1">
              <a:solidFill>
                <a:srgbClr val="000000"/>
              </a:solidFill>
              <a:latin typeface="Arial"/>
            </a:endParaRPr>
          </a:p>
          <a:p>
            <a:pPr marL="11160" indent="0" defTabSz="914400">
              <a:lnSpc>
                <a:spcPct val="100000"/>
              </a:lnSpc>
              <a:spcBef>
                <a:spcPts val="641"/>
              </a:spcBef>
              <a:buNone/>
              <a:tabLst>
                <a:tab pos="0" algn="l"/>
              </a:tabLst>
            </a:pPr>
            <a:r>
              <a:rPr lang="en-US" sz="3200" b="1" strike="noStrike" spc="-1">
                <a:solidFill>
                  <a:srgbClr val="FF0000"/>
                </a:solidFill>
                <a:latin typeface="Calibri"/>
              </a:rPr>
              <a:t>(EXTRA) </a:t>
            </a:r>
            <a:r>
              <a:rPr lang="en-US" sz="3200" b="0" strike="noStrike" spc="-1">
                <a:solidFill>
                  <a:srgbClr val="FF0000"/>
                </a:solidFill>
                <a:latin typeface="Calibri"/>
              </a:rPr>
              <a:t>Consider that furry monsters can also be pink. </a:t>
            </a:r>
            <a:r>
              <a:rPr lang="en-US" sz="3200" b="1" strike="noStrike" spc="-1">
                <a:solidFill>
                  <a:srgbClr val="FF0000"/>
                </a:solidFill>
                <a:latin typeface="Calibri"/>
              </a:rPr>
              <a:t>Pink furry monsters </a:t>
            </a:r>
            <a:r>
              <a:rPr lang="en-US" sz="3200" b="0" strike="noStrike" spc="-1">
                <a:solidFill>
                  <a:srgbClr val="FF0000"/>
                </a:solidFill>
                <a:latin typeface="Calibri"/>
              </a:rPr>
              <a:t>are a special kind of furry monsters, and they are so weak that when they get hit, they get double damage points. Modify your program so that you also have pink furry monsters in the game.</a:t>
            </a:r>
            <a:endParaRPr lang="en-US" sz="3200" b="0" strike="noStrike" spc="-1">
              <a:solidFill>
                <a:srgbClr val="000000"/>
              </a:solidFill>
              <a:latin typeface="Arial"/>
            </a:endParaRPr>
          </a:p>
          <a:p>
            <a:pPr marL="11160" indent="0" defTabSz="914400">
              <a:lnSpc>
                <a:spcPct val="100000"/>
              </a:lnSpc>
              <a:spcBef>
                <a:spcPts val="641"/>
              </a:spcBef>
              <a:buNone/>
              <a:tabLst>
                <a:tab pos="0" algn="l"/>
              </a:tabLst>
            </a:pPr>
            <a:endParaRPr lang="en-US" sz="3200" b="0" strike="noStrike" spc="-1">
              <a:solidFill>
                <a:srgbClr val="000000"/>
              </a:solidFill>
              <a:latin typeface="Arial"/>
            </a:endParaRPr>
          </a:p>
          <a:p>
            <a:pPr marL="11160" indent="0" defTabSz="914400">
              <a:lnSpc>
                <a:spcPct val="100000"/>
              </a:lnSpc>
              <a:spcBef>
                <a:spcPts val="641"/>
              </a:spcBef>
              <a:buNone/>
              <a:tabLst>
                <a:tab pos="0" algn="l"/>
              </a:tabLst>
            </a:pPr>
            <a:r>
              <a:rPr lang="en-US" sz="3200" b="1" strike="noStrike" spc="-1">
                <a:solidFill>
                  <a:schemeClr val="dk1"/>
                </a:solidFill>
                <a:latin typeface="Calibri"/>
              </a:rPr>
              <a:t>Run your game a few times, to test that all works as indented.</a:t>
            </a:r>
            <a:endParaRPr lang="en-US" sz="3200" b="0" strike="noStrike" spc="-1">
              <a:solidFill>
                <a:srgbClr val="000000"/>
              </a:solidFill>
              <a:latin typeface="Arial"/>
            </a:endParaRPr>
          </a:p>
          <a:p>
            <a:pPr marL="11160" indent="0" defTabSz="914400">
              <a:lnSpc>
                <a:spcPct val="100000"/>
              </a:lnSpc>
              <a:spcBef>
                <a:spcPts val="641"/>
              </a:spcBef>
              <a:buNone/>
              <a:tabLst>
                <a:tab pos="0" algn="l"/>
              </a:tabLst>
            </a:pPr>
            <a:endParaRPr lang="en-US" sz="3200" b="0" strike="noStrike" spc="-1">
              <a:solidFill>
                <a:srgbClr val="000000"/>
              </a:solidFill>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p:cNvSpPr>
          <p:nvPr>
            <p:ph type="title"/>
          </p:nvPr>
        </p:nvSpPr>
        <p:spPr>
          <a:xfrm>
            <a:off x="457200" y="274680"/>
            <a:ext cx="8228520" cy="114192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More exercises</a:t>
            </a:r>
          </a:p>
        </p:txBody>
      </p:sp>
      <p:sp>
        <p:nvSpPr>
          <p:cNvPr id="169" name="PlaceHolder 2"/>
          <p:cNvSpPr>
            <a:spLocks noGrp="1"/>
          </p:cNvSpPr>
          <p:nvPr>
            <p:ph/>
          </p:nvPr>
        </p:nvSpPr>
        <p:spPr>
          <a:xfrm>
            <a:off x="457200" y="1600200"/>
            <a:ext cx="8228520" cy="45248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400" b="0" strike="noStrike" spc="-1">
                <a:solidFill>
                  <a:srgbClr val="FF0000"/>
                </a:solidFill>
                <a:latin typeface="Calibri"/>
                <a:ea typeface="Noto Sans CJK SC"/>
              </a:rPr>
              <a:t>Look in folder </a:t>
            </a:r>
            <a:r>
              <a:rPr lang="da-DK" sz="2800" b="0" strike="noStrike" spc="-1">
                <a:solidFill>
                  <a:srgbClr val="0070C0"/>
                </a:solidFill>
                <a:latin typeface="Calibri"/>
                <a:ea typeface="Noto Sans CJK SC"/>
              </a:rPr>
              <a:t>more_tasks\ </a:t>
            </a:r>
            <a:r>
              <a:rPr lang="en-US" sz="2400" b="0" strike="noStrike" spc="-1">
                <a:solidFill>
                  <a:srgbClr val="FF0000"/>
                </a:solidFill>
                <a:latin typeface="Calibri"/>
                <a:ea typeface="Noto Sans CJK SC"/>
              </a:rPr>
              <a:t>to find more exercises</a:t>
            </a:r>
            <a:endParaRPr lang="en-US" sz="2400" b="0" strike="noStrike" spc="-1">
              <a:solidFill>
                <a:srgbClr val="000000"/>
              </a:solidFill>
              <a:latin typeface="Arial"/>
            </a:endParaRPr>
          </a:p>
          <a:p>
            <a:pPr marL="432000" indent="0">
              <a:spcBef>
                <a:spcPts val="1417"/>
              </a:spcBef>
              <a:buNone/>
            </a:pPr>
            <a:endParaRPr lang="en-US" sz="2400" b="0" strike="noStrike" spc="-1">
              <a:solidFill>
                <a:srgbClr val="000000"/>
              </a:solidFill>
              <a:latin typeface="Arial"/>
            </a:endParaRPr>
          </a:p>
          <a:p>
            <a:pPr marL="432000" indent="0">
              <a:spcBef>
                <a:spcPts val="1417"/>
              </a:spcBef>
              <a:buNone/>
            </a:pPr>
            <a:endParaRPr lang="en-US" sz="2400" b="0" strike="noStrike" spc="-1">
              <a:solidFill>
                <a:srgbClr val="000000"/>
              </a:solidFill>
              <a:latin typeface="Arial"/>
            </a:endParaRPr>
          </a:p>
          <a:p>
            <a:pPr marL="432000" indent="-324000">
              <a:spcBef>
                <a:spcPts val="1417"/>
              </a:spcBef>
              <a:buClr>
                <a:srgbClr val="000000"/>
              </a:buClr>
              <a:buSzPct val="45000"/>
              <a:buFont typeface="Wingdings" charset="2"/>
              <a:buChar char=""/>
            </a:pPr>
            <a:r>
              <a:rPr lang="en-US" sz="2400" b="0" strike="noStrike" spc="-1">
                <a:solidFill>
                  <a:srgbClr val="FF0000"/>
                </a:solidFill>
                <a:latin typeface="Calibri"/>
                <a:ea typeface="Noto Sans CJK SC"/>
              </a:rPr>
              <a:t>Read more: </a:t>
            </a:r>
            <a:r>
              <a:rPr lang="en-US" sz="2400" b="0" strike="noStrike" spc="-1">
                <a:solidFill>
                  <a:schemeClr val="dk1"/>
                </a:solidFill>
                <a:latin typeface="Calibri"/>
                <a:ea typeface="Noto Sans CJK SC"/>
              </a:rPr>
              <a:t>nouns and verbs in OOP (not in Python) </a:t>
            </a:r>
            <a:endParaRPr lang="en-US" sz="2400" b="0" strike="noStrike" spc="-1">
              <a:solidFill>
                <a:srgbClr val="000000"/>
              </a:solidFill>
              <a:latin typeface="Arial"/>
            </a:endParaRPr>
          </a:p>
          <a:p>
            <a:pPr marL="864000" lvl="1" indent="-324000">
              <a:spcBef>
                <a:spcPts val="1134"/>
              </a:spcBef>
              <a:buClr>
                <a:srgbClr val="000000"/>
              </a:buClr>
              <a:buSzPct val="75000"/>
              <a:buFont typeface="Symbol" charset="2"/>
              <a:buChar char=""/>
            </a:pPr>
            <a:r>
              <a:rPr lang="en-US" sz="2000" b="0" u="sng" strike="noStrike" spc="-1">
                <a:solidFill>
                  <a:schemeClr val="dk1"/>
                </a:solidFill>
                <a:uFillTx/>
                <a:latin typeface="Calibri"/>
                <a:ea typeface="Noto Sans CJK SC"/>
                <a:hlinkClick r:id="rId2"/>
              </a:rPr>
              <a:t>https://www.clearlaunch.com/programming-nouns-verbs/</a:t>
            </a:r>
            <a:r>
              <a:rPr lang="en-US" sz="2000" b="0" strike="noStrike" spc="-1">
                <a:solidFill>
                  <a:schemeClr val="dk1"/>
                </a:solidFill>
                <a:latin typeface="Calibri"/>
                <a:ea typeface="Noto Sans CJK SC"/>
              </a:rPr>
              <a:t> </a:t>
            </a:r>
            <a:endParaRPr lang="en-US" sz="2000" b="0" strike="noStrike" spc="-1">
              <a:solidFill>
                <a:srgbClr val="000000"/>
              </a:solidFill>
              <a:latin typeface="Arial"/>
            </a:endParaRPr>
          </a:p>
          <a:p>
            <a:pPr marL="432000" indent="0" defTabSz="914400">
              <a:lnSpc>
                <a:spcPct val="100000"/>
              </a:lnSpc>
              <a:spcBef>
                <a:spcPts val="479"/>
              </a:spcBef>
              <a:buNone/>
              <a:tabLst>
                <a:tab pos="0" algn="l"/>
              </a:tabLst>
            </a:pPr>
            <a:endParaRPr lang="en-US" sz="2400" b="0" strike="noStrike" spc="-1">
              <a:solidFill>
                <a:srgbClr val="000000"/>
              </a:solidFill>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chemeClr val="dk1"/>
                </a:solidFill>
                <a:latin typeface="Calibri"/>
              </a:rPr>
              <a:t>UML class diagrams</a:t>
            </a:r>
            <a:endParaRPr lang="en-US" sz="4400" b="0" strike="noStrike" spc="-1">
              <a:solidFill>
                <a:srgbClr val="000000"/>
              </a:solidFill>
              <a:latin typeface="Arial"/>
            </a:endParaRPr>
          </a:p>
        </p:txBody>
      </p:sp>
      <p:sp>
        <p:nvSpPr>
          <p:cNvPr id="65" name="PlaceHolder 2"/>
          <p:cNvSpPr>
            <a:spLocks noGrp="1"/>
          </p:cNvSpPr>
          <p:nvPr>
            <p:ph/>
          </p:nvPr>
        </p:nvSpPr>
        <p:spPr>
          <a:xfrm>
            <a:off x="457200" y="1600200"/>
            <a:ext cx="4037400" cy="4524840"/>
          </a:xfrm>
          <a:prstGeom prst="rect">
            <a:avLst/>
          </a:prstGeom>
          <a:noFill/>
          <a:ln w="0">
            <a:noFill/>
          </a:ln>
        </p:spPr>
        <p:txBody>
          <a:bodyPr lIns="91440" tIns="45720" rIns="91440" bIns="45720" anchor="t">
            <a:normAutofit fontScale="75000"/>
          </a:bodyPr>
          <a:lstStyle/>
          <a:p>
            <a:pPr marL="343080" indent="-343080" defTabSz="914400">
              <a:lnSpc>
                <a:spcPct val="100000"/>
              </a:lnSpc>
              <a:spcBef>
                <a:spcPts val="479"/>
              </a:spcBef>
              <a:buClr>
                <a:srgbClr val="000000"/>
              </a:buClr>
              <a:buFont typeface="Arial"/>
              <a:buChar char="•"/>
            </a:pPr>
            <a:r>
              <a:rPr lang="en-US" sz="2400" b="0" strike="noStrike" spc="-1">
                <a:solidFill>
                  <a:schemeClr val="dk1"/>
                </a:solidFill>
                <a:latin typeface="Calibri"/>
              </a:rPr>
              <a:t>We can </a:t>
            </a:r>
            <a:r>
              <a:rPr lang="en-US" sz="2400" b="0" i="1" strike="noStrike" spc="-1">
                <a:solidFill>
                  <a:schemeClr val="dk1"/>
                </a:solidFill>
                <a:latin typeface="Calibri"/>
              </a:rPr>
              <a:t>draw </a:t>
            </a:r>
            <a:r>
              <a:rPr lang="en-US" sz="2400" b="0" strike="noStrike" spc="-1">
                <a:solidFill>
                  <a:schemeClr val="dk1"/>
                </a:solidFill>
                <a:latin typeface="Calibri"/>
              </a:rPr>
              <a:t>them with </a:t>
            </a:r>
            <a:r>
              <a:rPr lang="en-US" sz="2400" b="1" strike="noStrike" spc="-1">
                <a:solidFill>
                  <a:schemeClr val="dk1"/>
                </a:solidFill>
                <a:latin typeface="Calibri"/>
              </a:rPr>
              <a:t>yuml.me </a:t>
            </a:r>
            <a:r>
              <a:rPr lang="en-US" sz="2400" b="0" u="sng" strike="noStrike" spc="-1">
                <a:solidFill>
                  <a:schemeClr val="dk1"/>
                </a:solidFill>
                <a:uFillTx/>
                <a:latin typeface="Calibri"/>
                <a:hlinkClick r:id="rId2"/>
              </a:rPr>
              <a:t>https://yuml.me/diagram/scruffy/class/draw</a:t>
            </a:r>
            <a:r>
              <a:rPr lang="en-US" sz="2400" b="0" strike="noStrike" spc="-1">
                <a:solidFill>
                  <a:schemeClr val="dk1"/>
                </a:solidFill>
                <a:latin typeface="Calibri"/>
              </a:rPr>
              <a:t> </a:t>
            </a:r>
            <a:endParaRPr lang="en-US" sz="2400" b="0" strike="noStrike" spc="-1">
              <a:solidFill>
                <a:srgbClr val="000000"/>
              </a:solidFill>
              <a:latin typeface="Arial"/>
            </a:endParaRPr>
          </a:p>
          <a:p>
            <a:pPr indent="0" defTabSz="914400">
              <a:lnSpc>
                <a:spcPct val="100000"/>
              </a:lnSpc>
              <a:spcBef>
                <a:spcPts val="479"/>
              </a:spcBef>
              <a:buNone/>
              <a:tabLst>
                <a:tab pos="0" algn="l"/>
              </a:tabLst>
            </a:pP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tabLst>
                <a:tab pos="0" algn="l"/>
              </a:tabLst>
            </a:pPr>
            <a:r>
              <a:rPr lang="en-US" sz="2400" b="1" strike="noStrike" spc="-1">
                <a:solidFill>
                  <a:schemeClr val="dk1"/>
                </a:solidFill>
                <a:latin typeface="Calibri"/>
              </a:rPr>
              <a:t>Try it out with:</a:t>
            </a:r>
            <a:endParaRPr lang="en-US" sz="24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[Animal;name:String|toString():String]</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[Mammal]</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[Dog|toString():String]</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[Bat|toString():String]</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[Human;owns:array of Animal]</a:t>
            </a:r>
            <a:endParaRPr lang="en-US" sz="1500" b="0" strike="noStrike" spc="-1">
              <a:solidFill>
                <a:srgbClr val="000000"/>
              </a:solidFill>
              <a:latin typeface="Arial"/>
            </a:endParaRPr>
          </a:p>
          <a:p>
            <a:pPr indent="0" defTabSz="914400">
              <a:lnSpc>
                <a:spcPct val="100000"/>
              </a:lnSpc>
              <a:spcBef>
                <a:spcPts val="300"/>
              </a:spcBef>
              <a:buNone/>
              <a:tabLst>
                <a:tab pos="0" algn="l"/>
              </a:tabLst>
            </a:pP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[Animal]^[Mammal]</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[Mammal]^[Dog]</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[Mammal]^[Bat]</a:t>
            </a: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[Mammal]^[Human]</a:t>
            </a:r>
            <a:endParaRPr lang="en-US" sz="1500" b="0" strike="noStrike" spc="-1">
              <a:solidFill>
                <a:srgbClr val="000000"/>
              </a:solidFill>
              <a:latin typeface="Arial"/>
            </a:endParaRPr>
          </a:p>
          <a:p>
            <a:pPr indent="0" defTabSz="914400">
              <a:lnSpc>
                <a:spcPct val="100000"/>
              </a:lnSpc>
              <a:spcBef>
                <a:spcPts val="300"/>
              </a:spcBef>
              <a:buNone/>
              <a:tabLst>
                <a:tab pos="0" algn="l"/>
              </a:tabLst>
            </a:pPr>
            <a:endParaRPr lang="en-US" sz="1500" b="0" strike="noStrike" spc="-1">
              <a:solidFill>
                <a:srgbClr val="000000"/>
              </a:solidFill>
              <a:latin typeface="Arial"/>
            </a:endParaRPr>
          </a:p>
          <a:p>
            <a:pPr indent="0" defTabSz="914400">
              <a:lnSpc>
                <a:spcPct val="100000"/>
              </a:lnSpc>
              <a:spcBef>
                <a:spcPts val="300"/>
              </a:spcBef>
              <a:buNone/>
              <a:tabLst>
                <a:tab pos="0" algn="l"/>
              </a:tabLst>
            </a:pPr>
            <a:r>
              <a:rPr lang="en-US" sz="1500" b="0" i="1" strike="noStrike" spc="-1">
                <a:solidFill>
                  <a:schemeClr val="dk1"/>
                </a:solidFill>
                <a:latin typeface="Calibri"/>
              </a:rPr>
              <a:t>[Human]1-&gt;*[Animal]</a:t>
            </a:r>
            <a:endParaRPr lang="en-US" sz="1500" b="0" strike="noStrike" spc="-1">
              <a:solidFill>
                <a:srgbClr val="000000"/>
              </a:solidFill>
              <a:latin typeface="Arial"/>
            </a:endParaRPr>
          </a:p>
        </p:txBody>
      </p:sp>
      <p:pic>
        <p:nvPicPr>
          <p:cNvPr id="66" name="Picture 2" descr="https://yuml.me/c3b82796.png"/>
          <p:cNvPicPr/>
          <p:nvPr/>
        </p:nvPicPr>
        <p:blipFill>
          <a:blip r:embed="rId3"/>
          <a:stretch/>
        </p:blipFill>
        <p:spPr>
          <a:xfrm>
            <a:off x="4191120" y="1899360"/>
            <a:ext cx="4494600" cy="356364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chemeClr val="dk1"/>
                </a:solidFill>
                <a:latin typeface="Calibri"/>
              </a:rPr>
              <a:t>Reading the class diagram</a:t>
            </a:r>
            <a:endParaRPr lang="en-US" sz="4400" b="0" strike="noStrike" spc="-1">
              <a:solidFill>
                <a:srgbClr val="000000"/>
              </a:solidFill>
              <a:latin typeface="Arial"/>
            </a:endParaRPr>
          </a:p>
        </p:txBody>
      </p:sp>
      <p:sp>
        <p:nvSpPr>
          <p:cNvPr id="68" name="PlaceHolder 2"/>
          <p:cNvSpPr>
            <a:spLocks noGrp="1"/>
          </p:cNvSpPr>
          <p:nvPr>
            <p:ph/>
          </p:nvPr>
        </p:nvSpPr>
        <p:spPr>
          <a:xfrm>
            <a:off x="457200" y="1600200"/>
            <a:ext cx="4037400" cy="4524840"/>
          </a:xfrm>
          <a:prstGeom prst="rect">
            <a:avLst/>
          </a:prstGeom>
          <a:noFill/>
          <a:ln w="0">
            <a:noFill/>
          </a:ln>
        </p:spPr>
        <p:txBody>
          <a:bodyPr lIns="91440" tIns="45720" rIns="91440" bIns="45720" anchor="t">
            <a:normAutofit/>
          </a:bodyPr>
          <a:lstStyle/>
          <a:p>
            <a:pPr marL="343080" indent="-343080" defTabSz="914400">
              <a:lnSpc>
                <a:spcPct val="100000"/>
              </a:lnSpc>
              <a:spcBef>
                <a:spcPts val="479"/>
              </a:spcBef>
              <a:buClr>
                <a:srgbClr val="000000"/>
              </a:buClr>
              <a:buFont typeface="Arial"/>
              <a:buChar char="•"/>
            </a:pPr>
            <a:r>
              <a:rPr lang="en-US" sz="2400" b="0" strike="noStrike" spc="-1">
                <a:solidFill>
                  <a:schemeClr val="dk1"/>
                </a:solidFill>
                <a:latin typeface="Calibri"/>
              </a:rPr>
              <a:t>How do you </a:t>
            </a:r>
            <a:r>
              <a:rPr lang="en-US" sz="2400" b="1" strike="noStrike" spc="-1">
                <a:solidFill>
                  <a:schemeClr val="dk1"/>
                </a:solidFill>
                <a:latin typeface="Calibri"/>
              </a:rPr>
              <a:t>read</a:t>
            </a:r>
            <a:r>
              <a:rPr lang="en-US" sz="2400" b="0" strike="noStrike" spc="-1">
                <a:solidFill>
                  <a:schemeClr val="dk1"/>
                </a:solidFill>
                <a:latin typeface="Calibri"/>
              </a:rPr>
              <a:t> this diagram?</a:t>
            </a:r>
            <a:endParaRPr lang="en-US" sz="2400" b="0" strike="noStrike" spc="-1">
              <a:solidFill>
                <a:srgbClr val="000000"/>
              </a:solidFill>
              <a:latin typeface="Arial"/>
            </a:endParaRPr>
          </a:p>
          <a:p>
            <a:pPr marL="343080" indent="-343080" defTabSz="914400">
              <a:lnSpc>
                <a:spcPct val="100000"/>
              </a:lnSpc>
              <a:spcBef>
                <a:spcPts val="479"/>
              </a:spcBef>
              <a:buClr>
                <a:srgbClr val="FF0000"/>
              </a:buClr>
              <a:buFont typeface="Arial"/>
              <a:buChar char="•"/>
            </a:pPr>
            <a:r>
              <a:rPr lang="en-US" sz="2400" b="0" strike="noStrike" spc="-1">
                <a:solidFill>
                  <a:srgbClr val="FF0000"/>
                </a:solidFill>
                <a:latin typeface="Calibri"/>
              </a:rPr>
              <a:t>Can you “translate” this diagram in natural language sentences?</a:t>
            </a:r>
            <a:br>
              <a:rPr sz="2400"/>
            </a:br>
            <a:r>
              <a:rPr lang="en-US" sz="2400" b="0" strike="noStrike" spc="-1">
                <a:solidFill>
                  <a:srgbClr val="FF0000"/>
                </a:solidFill>
                <a:latin typeface="Calibri"/>
              </a:rPr>
              <a:t>…</a:t>
            </a:r>
            <a:br>
              <a:rPr sz="2400"/>
            </a:br>
            <a:r>
              <a:rPr lang="en-US" sz="2400" b="0" strike="noStrike" spc="-1">
                <a:solidFill>
                  <a:srgbClr val="FF0000"/>
                </a:solidFill>
                <a:latin typeface="Calibri"/>
              </a:rPr>
              <a:t>…</a:t>
            </a:r>
            <a:br>
              <a:rPr sz="2400"/>
            </a:br>
            <a:r>
              <a:rPr lang="en-US" sz="2400" b="0" strike="noStrike" spc="-1">
                <a:solidFill>
                  <a:srgbClr val="FF0000"/>
                </a:solidFill>
                <a:latin typeface="Calibri"/>
              </a:rPr>
              <a:t> </a:t>
            </a:r>
            <a:endParaRPr lang="en-US" sz="2400" b="0" strike="noStrike" spc="-1">
              <a:solidFill>
                <a:srgbClr val="000000"/>
              </a:solidFill>
              <a:latin typeface="Arial"/>
            </a:endParaRPr>
          </a:p>
        </p:txBody>
      </p:sp>
      <p:pic>
        <p:nvPicPr>
          <p:cNvPr id="69" name="Picture 2" descr="https://yuml.me/c3b82796.png"/>
          <p:cNvPicPr/>
          <p:nvPr/>
        </p:nvPicPr>
        <p:blipFill>
          <a:blip r:embed="rId2"/>
          <a:stretch/>
        </p:blipFill>
        <p:spPr>
          <a:xfrm>
            <a:off x="4191120" y="1899360"/>
            <a:ext cx="4494600" cy="3563640"/>
          </a:xfrm>
          <a:prstGeom prst="rect">
            <a:avLst/>
          </a:prstGeom>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en-US" sz="4400" b="0" strike="noStrike" spc="-1">
                <a:solidFill>
                  <a:schemeClr val="dk1"/>
                </a:solidFill>
                <a:latin typeface="Calibri"/>
              </a:rPr>
              <a:t>…</a:t>
            </a:r>
            <a:endParaRPr lang="en-US" sz="4400" b="0" strike="noStrike" spc="-1">
              <a:solidFill>
                <a:srgbClr val="000000"/>
              </a:solidFill>
              <a:latin typeface="Arial"/>
            </a:endParaRPr>
          </a:p>
        </p:txBody>
      </p:sp>
      <p:sp>
        <p:nvSpPr>
          <p:cNvPr id="71" name="PlaceHolder 2"/>
          <p:cNvSpPr>
            <a:spLocks noGrp="1"/>
          </p:cNvSpPr>
          <p:nvPr>
            <p:ph/>
          </p:nvPr>
        </p:nvSpPr>
        <p:spPr>
          <a:xfrm>
            <a:off x="457200" y="1600200"/>
            <a:ext cx="4037400" cy="4524840"/>
          </a:xfrm>
          <a:prstGeom prst="rect">
            <a:avLst/>
          </a:prstGeom>
          <a:noFill/>
          <a:ln w="0">
            <a:noFill/>
          </a:ln>
        </p:spPr>
        <p:txBody>
          <a:bodyPr lIns="91440" tIns="45720" rIns="91440" bIns="45720" anchor="t">
            <a:normAutofit fontScale="98333" lnSpcReduction="10000"/>
          </a:bodyPr>
          <a:lstStyle/>
          <a:p>
            <a:pPr indent="0" defTabSz="914400">
              <a:lnSpc>
                <a:spcPct val="100000"/>
              </a:lnSpc>
              <a:spcBef>
                <a:spcPts val="479"/>
              </a:spcBef>
              <a:buNone/>
              <a:tabLst>
                <a:tab pos="0" algn="l"/>
              </a:tabLst>
            </a:pPr>
            <a:r>
              <a:rPr lang="en-US" sz="2400" b="0" strike="noStrike" spc="-1">
                <a:solidFill>
                  <a:srgbClr val="00B050"/>
                </a:solidFill>
                <a:latin typeface="Calibri"/>
              </a:rPr>
              <a:t>Natural language sentences:</a:t>
            </a:r>
            <a:endParaRPr lang="en-US" sz="24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An mammal </a:t>
            </a:r>
            <a:r>
              <a:rPr lang="en-US" sz="1800" b="1" strike="noStrike" spc="-1">
                <a:solidFill>
                  <a:schemeClr val="dk1"/>
                </a:solidFill>
                <a:latin typeface="Calibri"/>
              </a:rPr>
              <a:t>is an </a:t>
            </a:r>
            <a:r>
              <a:rPr lang="en-US" sz="1800" b="0" strike="noStrike" spc="-1">
                <a:solidFill>
                  <a:schemeClr val="dk1"/>
                </a:solidFill>
                <a:latin typeface="Calibri"/>
              </a:rPr>
              <a:t>animal.</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 human </a:t>
            </a:r>
            <a:r>
              <a:rPr lang="en-US" sz="1800" b="1" strike="noStrike" spc="-1">
                <a:solidFill>
                  <a:schemeClr val="dk1"/>
                </a:solidFill>
                <a:latin typeface="Calibri"/>
              </a:rPr>
              <a:t>is a </a:t>
            </a:r>
            <a:r>
              <a:rPr lang="en-US" sz="1800" b="0" strike="noStrike" spc="-1">
                <a:solidFill>
                  <a:schemeClr val="dk1"/>
                </a:solidFill>
                <a:latin typeface="Calibri"/>
              </a:rPr>
              <a:t>mammal.</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An animal </a:t>
            </a:r>
            <a:r>
              <a:rPr lang="en-US" sz="1800" b="1" strike="noStrike" spc="-1">
                <a:solidFill>
                  <a:schemeClr val="dk1"/>
                </a:solidFill>
                <a:latin typeface="Calibri"/>
              </a:rPr>
              <a:t>has a</a:t>
            </a:r>
            <a:r>
              <a:rPr lang="en-US" sz="1800" b="0" strike="noStrike" spc="-1">
                <a:solidFill>
                  <a:schemeClr val="dk1"/>
                </a:solidFill>
                <a:latin typeface="Calibri"/>
              </a:rPr>
              <a:t> name.</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 dog can be </a:t>
            </a:r>
            <a:r>
              <a:rPr lang="en-US" sz="1800" b="1" strike="noStrike" spc="-1">
                <a:solidFill>
                  <a:schemeClr val="dk1"/>
                </a:solidFill>
                <a:latin typeface="Calibri"/>
              </a:rPr>
              <a:t>described</a:t>
            </a:r>
            <a:r>
              <a:rPr lang="en-US" sz="1800" b="0" strike="noStrike" spc="-1">
                <a:solidFill>
                  <a:schemeClr val="dk1"/>
                </a:solidFill>
                <a:latin typeface="Calibri"/>
              </a:rPr>
              <a:t> with the toString method.</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t>
            </a: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0" strike="noStrike" spc="-1">
                <a:solidFill>
                  <a:schemeClr val="dk1"/>
                </a:solidFill>
                <a:latin typeface="Calibri"/>
              </a:rPr>
              <a:t>A human </a:t>
            </a:r>
            <a:r>
              <a:rPr lang="en-US" sz="1800" b="1" strike="noStrike" spc="-1">
                <a:solidFill>
                  <a:schemeClr val="dk1"/>
                </a:solidFill>
                <a:latin typeface="Calibri"/>
              </a:rPr>
              <a:t>has a list of </a:t>
            </a:r>
            <a:r>
              <a:rPr lang="en-US" sz="1800" b="0" strike="noStrike" spc="-1">
                <a:solidFill>
                  <a:schemeClr val="dk1"/>
                </a:solidFill>
                <a:latin typeface="Calibri"/>
              </a:rPr>
              <a:t>owned animals.</a:t>
            </a:r>
            <a:endParaRPr lang="en-US" sz="1800" b="0" strike="noStrike" spc="-1">
              <a:solidFill>
                <a:srgbClr val="000000"/>
              </a:solidFill>
              <a:latin typeface="Arial"/>
            </a:endParaRPr>
          </a:p>
          <a:p>
            <a:pPr indent="0" defTabSz="914400">
              <a:lnSpc>
                <a:spcPct val="100000"/>
              </a:lnSpc>
              <a:spcBef>
                <a:spcPts val="360"/>
              </a:spcBef>
              <a:buNone/>
              <a:tabLst>
                <a:tab pos="0" algn="l"/>
              </a:tabLst>
            </a:pPr>
            <a:endParaRPr lang="en-US" sz="1800" b="0" strike="noStrike" spc="-1">
              <a:solidFill>
                <a:srgbClr val="000000"/>
              </a:solidFill>
              <a:latin typeface="Arial"/>
            </a:endParaRPr>
          </a:p>
          <a:p>
            <a:pPr indent="0" defTabSz="914400">
              <a:lnSpc>
                <a:spcPct val="100000"/>
              </a:lnSpc>
              <a:spcBef>
                <a:spcPts val="360"/>
              </a:spcBef>
              <a:buNone/>
              <a:tabLst>
                <a:tab pos="0" algn="l"/>
              </a:tabLst>
            </a:pPr>
            <a:r>
              <a:rPr lang="en-US" sz="1800" b="1" strike="noStrike" spc="-1">
                <a:solidFill>
                  <a:srgbClr val="7030A0"/>
                </a:solidFill>
                <a:latin typeface="Calibri"/>
              </a:rPr>
              <a:t>BUT!</a:t>
            </a:r>
            <a:r>
              <a:rPr lang="en-US" sz="1800" b="0" strike="noStrike" spc="-1">
                <a:solidFill>
                  <a:srgbClr val="7030A0"/>
                </a:solidFill>
                <a:latin typeface="Calibri"/>
              </a:rPr>
              <a:t> this means we can also </a:t>
            </a:r>
            <a:r>
              <a:rPr lang="en-US" sz="1800" b="1" strike="noStrike" spc="-1">
                <a:solidFill>
                  <a:srgbClr val="7030A0"/>
                </a:solidFill>
                <a:latin typeface="Calibri"/>
              </a:rPr>
              <a:t>go from sentences</a:t>
            </a:r>
            <a:r>
              <a:rPr lang="en-US" sz="1800" b="0" strike="noStrike" spc="-1">
                <a:solidFill>
                  <a:srgbClr val="7030A0"/>
                </a:solidFill>
                <a:latin typeface="Calibri"/>
              </a:rPr>
              <a:t> to class diagram!</a:t>
            </a:r>
            <a:endParaRPr lang="en-US" sz="1800" b="0" strike="noStrike" spc="-1">
              <a:solidFill>
                <a:srgbClr val="000000"/>
              </a:solidFill>
              <a:latin typeface="Arial"/>
            </a:endParaRPr>
          </a:p>
        </p:txBody>
      </p:sp>
      <p:pic>
        <p:nvPicPr>
          <p:cNvPr id="72" name="Picture 2" descr="https://yuml.me/c3b82796.png"/>
          <p:cNvPicPr/>
          <p:nvPr/>
        </p:nvPicPr>
        <p:blipFill>
          <a:blip r:embed="rId2"/>
          <a:stretch/>
        </p:blipFill>
        <p:spPr>
          <a:xfrm>
            <a:off x="4191120" y="1899360"/>
            <a:ext cx="4494600" cy="3563640"/>
          </a:xfrm>
          <a:prstGeom prst="rect">
            <a:avLst/>
          </a:prstGeom>
          <a:ln w="0">
            <a:noFill/>
          </a:ln>
        </p:spPr>
      </p:pic>
      <p:sp>
        <p:nvSpPr>
          <p:cNvPr id="73" name="TextBox 4"/>
          <p:cNvSpPr/>
          <p:nvPr/>
        </p:nvSpPr>
        <p:spPr>
          <a:xfrm>
            <a:off x="4647960" y="5562720"/>
            <a:ext cx="4137840" cy="913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0" strike="noStrike" spc="-1">
                <a:solidFill>
                  <a:srgbClr val="FF0000"/>
                </a:solidFill>
                <a:latin typeface="Calibri"/>
              </a:rPr>
              <a:t>See the implementation of some of</a:t>
            </a:r>
            <a:br>
              <a:rPr sz="1800"/>
            </a:br>
            <a:r>
              <a:rPr lang="en-US" sz="1800" b="0" strike="noStrike" spc="-1">
                <a:solidFill>
                  <a:srgbClr val="FF0000"/>
                </a:solidFill>
                <a:latin typeface="Calibri"/>
              </a:rPr>
              <a:t>these classes in folder </a:t>
            </a:r>
            <a:r>
              <a:rPr lang="en-US" sz="1800" b="1" strike="noStrike" spc="-1">
                <a:solidFill>
                  <a:srgbClr val="0070C0"/>
                </a:solidFill>
                <a:latin typeface="Calibri"/>
              </a:rPr>
              <a:t>animals\</a:t>
            </a:r>
            <a:br>
              <a:rPr sz="1800"/>
            </a:br>
            <a:r>
              <a:rPr lang="en-US" sz="1800" b="0" strike="noStrike" spc="-1">
                <a:solidFill>
                  <a:srgbClr val="FF0000"/>
                </a:solidFill>
                <a:latin typeface="Calibri"/>
              </a:rPr>
              <a:t>File </a:t>
            </a:r>
            <a:r>
              <a:rPr lang="en-US" sz="1800" b="1" strike="noStrike" spc="-1">
                <a:solidFill>
                  <a:srgbClr val="0070C0"/>
                </a:solidFill>
                <a:latin typeface="Calibri"/>
              </a:rPr>
              <a:t>example3.py</a:t>
            </a:r>
            <a:r>
              <a:rPr lang="en-US" sz="1800" b="0" strike="noStrike" spc="-1">
                <a:solidFill>
                  <a:srgbClr val="FF0000"/>
                </a:solidFill>
                <a:latin typeface="Calibri"/>
              </a:rPr>
              <a:t> shows all classes…!</a:t>
            </a:r>
            <a:endParaRPr lang="en-US" sz="1800" b="0" strike="noStrike" spc="-1">
              <a:solidFill>
                <a:srgbClr val="000000"/>
              </a:solidFill>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da-DK" sz="4400" b="0" strike="noStrike" spc="-1">
                <a:solidFill>
                  <a:schemeClr val="dk1"/>
                </a:solidFill>
                <a:latin typeface="Calibri"/>
              </a:rPr>
              <a:t>A </a:t>
            </a:r>
            <a:r>
              <a:rPr lang="da-DK" sz="4400" b="0" i="1" strike="noStrike" spc="-1">
                <a:solidFill>
                  <a:schemeClr val="dk1"/>
                </a:solidFill>
                <a:latin typeface="Calibri"/>
              </a:rPr>
              <a:t>data modeling</a:t>
            </a:r>
            <a:r>
              <a:rPr lang="da-DK" sz="4400" b="0" strike="noStrike" spc="-1">
                <a:solidFill>
                  <a:schemeClr val="dk1"/>
                </a:solidFill>
                <a:latin typeface="Calibri"/>
              </a:rPr>
              <a:t> problem</a:t>
            </a:r>
            <a:endParaRPr lang="en-US" sz="4400" b="0" strike="noStrike" spc="-1">
              <a:solidFill>
                <a:srgbClr val="000000"/>
              </a:solidFill>
              <a:latin typeface="Arial"/>
            </a:endParaRPr>
          </a:p>
        </p:txBody>
      </p:sp>
      <p:sp>
        <p:nvSpPr>
          <p:cNvPr id="75" name="PlaceHolder 2"/>
          <p:cNvSpPr>
            <a:spLocks noGrp="1"/>
          </p:cNvSpPr>
          <p:nvPr>
            <p:ph/>
          </p:nvPr>
        </p:nvSpPr>
        <p:spPr>
          <a:xfrm>
            <a:off x="457200" y="1295280"/>
            <a:ext cx="8228520" cy="5333040"/>
          </a:xfrm>
          <a:prstGeom prst="rect">
            <a:avLst/>
          </a:prstGeom>
          <a:noFill/>
          <a:ln w="0">
            <a:noFill/>
          </a:ln>
        </p:spPr>
        <p:txBody>
          <a:bodyPr lIns="91440" tIns="45720" rIns="91440" bIns="45720" anchor="t">
            <a:normAutofit fontScale="52777"/>
          </a:bodyPr>
          <a:lstStyle/>
          <a:p>
            <a:pPr indent="0" defTabSz="914400">
              <a:lnSpc>
                <a:spcPct val="100000"/>
              </a:lnSpc>
              <a:spcBef>
                <a:spcPts val="479"/>
              </a:spcBef>
              <a:buNone/>
              <a:tabLst>
                <a:tab pos="0" algn="l"/>
              </a:tabLst>
            </a:pPr>
            <a:r>
              <a:rPr lang="da-DK" sz="2400" b="1" strike="noStrike" spc="-1">
                <a:solidFill>
                  <a:srgbClr val="FF0000"/>
                </a:solidFill>
                <a:latin typeface="Calibri"/>
              </a:rPr>
              <a:t>Problem:</a:t>
            </a:r>
            <a:endParaRPr lang="en-US" sz="2400" b="0" strike="noStrike" spc="-1">
              <a:solidFill>
                <a:srgbClr val="000000"/>
              </a:solidFill>
              <a:latin typeface="Arial"/>
            </a:endParaRPr>
          </a:p>
          <a:p>
            <a:pPr indent="0" defTabSz="914400">
              <a:lnSpc>
                <a:spcPct val="100000"/>
              </a:lnSpc>
              <a:spcBef>
                <a:spcPts val="479"/>
              </a:spcBef>
              <a:buNone/>
              <a:tabLst>
                <a:tab pos="0" algn="l"/>
              </a:tabLst>
            </a:pPr>
            <a:r>
              <a:rPr lang="da-DK" sz="2400" b="0" strike="noStrike" spc="-1">
                <a:solidFill>
                  <a:srgbClr val="FF0000"/>
                </a:solidFill>
                <a:latin typeface="Calibri"/>
              </a:rPr>
              <a:t>I want to know </a:t>
            </a:r>
            <a:r>
              <a:rPr lang="en-US" sz="2400" b="0" i="1" strike="noStrike" spc="-1">
                <a:solidFill>
                  <a:schemeClr val="dk1"/>
                </a:solidFill>
                <a:latin typeface="Calibri"/>
              </a:rPr>
              <a:t>HOW LONG DOES IT TAKE TO WATCH EVERY EPISODE OF </a:t>
            </a:r>
            <a:r>
              <a:rPr lang="en-US" sz="2400" b="1" i="1" strike="noStrike" spc="-1">
                <a:solidFill>
                  <a:schemeClr val="dk1"/>
                </a:solidFill>
                <a:latin typeface="Calibri"/>
              </a:rPr>
              <a:t>STAR TREK TOS</a:t>
            </a:r>
            <a:r>
              <a:rPr lang="en-US" sz="2400" b="0" strike="noStrike" spc="-1">
                <a:solidFill>
                  <a:schemeClr val="dk1"/>
                </a:solidFill>
                <a:latin typeface="Calibri"/>
              </a:rPr>
              <a:t>?</a:t>
            </a:r>
            <a:r>
              <a:rPr lang="en-US" sz="2400" b="0" strike="noStrike" spc="-1">
                <a:solidFill>
                  <a:srgbClr val="FF0000"/>
                </a:solidFill>
                <a:latin typeface="Calibri"/>
              </a:rPr>
              <a:t> </a:t>
            </a:r>
            <a:endParaRPr lang="en-US" sz="2400" b="0" strike="noStrike" spc="-1">
              <a:solidFill>
                <a:srgbClr val="000000"/>
              </a:solidFill>
              <a:latin typeface="Arial"/>
            </a:endParaRPr>
          </a:p>
          <a:p>
            <a:pPr indent="0" defTabSz="914400">
              <a:lnSpc>
                <a:spcPct val="100000"/>
              </a:lnSpc>
              <a:spcBef>
                <a:spcPts val="479"/>
              </a:spcBef>
              <a:buNone/>
              <a:tabLst>
                <a:tab pos="0" algn="l"/>
              </a:tabLst>
            </a:pPr>
            <a:r>
              <a:rPr lang="en-US" sz="2400" b="0" strike="noStrike" spc="-1">
                <a:solidFill>
                  <a:srgbClr val="FF0000"/>
                </a:solidFill>
                <a:latin typeface="Calibri"/>
              </a:rPr>
              <a:t>In days, hours and minutes.</a:t>
            </a:r>
            <a:endParaRPr lang="en-US" sz="2400" b="0" strike="noStrike" spc="-1">
              <a:solidFill>
                <a:srgbClr val="000000"/>
              </a:solidFill>
              <a:latin typeface="Arial"/>
            </a:endParaRPr>
          </a:p>
          <a:p>
            <a:pPr indent="0" defTabSz="914400">
              <a:lnSpc>
                <a:spcPct val="100000"/>
              </a:lnSpc>
              <a:spcBef>
                <a:spcPts val="479"/>
              </a:spcBef>
              <a:buNone/>
              <a:tabLst>
                <a:tab pos="0" algn="l"/>
              </a:tabLst>
            </a:pPr>
            <a:r>
              <a:rPr lang="en-US" sz="2400" b="0" strike="noStrike" spc="-1">
                <a:solidFill>
                  <a:srgbClr val="FF0000"/>
                </a:solidFill>
                <a:latin typeface="Calibri"/>
              </a:rPr>
              <a:t>But… in general, for a given tv series.</a:t>
            </a:r>
            <a:br>
              <a:rPr sz="2400"/>
            </a:br>
            <a:r>
              <a:rPr lang="da-DK" sz="2400" b="0" strike="noStrike" spc="-1">
                <a:solidFill>
                  <a:srgbClr val="FF0000"/>
                </a:solidFill>
                <a:latin typeface="Calibri"/>
              </a:rPr>
              <a:t>Like </a:t>
            </a:r>
            <a:r>
              <a:rPr lang="da-DK" sz="2400" b="0" u="sng" strike="noStrike" spc="-1">
                <a:solidFill>
                  <a:srgbClr val="0000FF"/>
                </a:solidFill>
                <a:uFillTx/>
                <a:latin typeface="Calibri"/>
                <a:hlinkClick r:id="rId3"/>
              </a:rPr>
              <a:t>https://www.bingeclock.com/s/star-trek/</a:t>
            </a:r>
            <a:r>
              <a:rPr lang="da-DK" sz="2400" b="0" strike="noStrike" spc="-1">
                <a:solidFill>
                  <a:srgbClr val="FF0000"/>
                </a:solidFill>
                <a:latin typeface="Calibri"/>
              </a:rPr>
              <a:t> </a:t>
            </a:r>
            <a:endParaRPr lang="en-US" sz="2400" b="0" strike="noStrike" spc="-1">
              <a:solidFill>
                <a:srgbClr val="000000"/>
              </a:solidFill>
              <a:latin typeface="Arial"/>
            </a:endParaRPr>
          </a:p>
          <a:p>
            <a:pPr indent="0" defTabSz="914400">
              <a:lnSpc>
                <a:spcPct val="100000"/>
              </a:lnSpc>
              <a:spcBef>
                <a:spcPts val="479"/>
              </a:spcBef>
              <a:buNone/>
              <a:tabLst>
                <a:tab pos="0" algn="l"/>
              </a:tabLst>
            </a:pPr>
            <a:endParaRPr lang="en-US" sz="2400" b="0" strike="noStrike" spc="-1">
              <a:solidFill>
                <a:srgbClr val="000000"/>
              </a:solidFill>
              <a:latin typeface="Arial"/>
            </a:endParaRPr>
          </a:p>
          <a:p>
            <a:pPr indent="0" defTabSz="914400">
              <a:lnSpc>
                <a:spcPct val="100000"/>
              </a:lnSpc>
              <a:spcBef>
                <a:spcPts val="479"/>
              </a:spcBef>
              <a:buNone/>
              <a:tabLst>
                <a:tab pos="0" algn="l"/>
              </a:tabLst>
            </a:pPr>
            <a:r>
              <a:rPr lang="da-DK" sz="2400" b="1" strike="noStrike" spc="-1">
                <a:solidFill>
                  <a:srgbClr val="FF0000"/>
                </a:solidFill>
                <a:latin typeface="Calibri"/>
              </a:rPr>
              <a:t>Here is what we know:</a:t>
            </a: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tabLst>
                <a:tab pos="0" algn="l"/>
              </a:tabLst>
            </a:pPr>
            <a:r>
              <a:rPr lang="en-US" sz="2400" b="0" i="1" strike="noStrike" spc="-1">
                <a:solidFill>
                  <a:schemeClr val="dk1"/>
                </a:solidFill>
                <a:latin typeface="Calibri"/>
              </a:rPr>
              <a:t>Star Trek TOS -&gt; 50 minutes per episode</a:t>
            </a: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tabLst>
                <a:tab pos="0" algn="l"/>
              </a:tabLst>
            </a:pPr>
            <a:r>
              <a:rPr lang="en-US" sz="2400" b="0" i="1" strike="noStrike" spc="-1">
                <a:solidFill>
                  <a:schemeClr val="dk1"/>
                </a:solidFill>
                <a:latin typeface="Calibri"/>
              </a:rPr>
              <a:t>1 pilot “The Cage” -&gt; 1 hour and 3 minutes</a:t>
            </a: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tabLst>
                <a:tab pos="0" algn="l"/>
              </a:tabLst>
            </a:pPr>
            <a:r>
              <a:rPr lang="en-US" sz="2400" b="0" i="1" strike="noStrike" spc="-1">
                <a:solidFill>
                  <a:schemeClr val="dk1"/>
                </a:solidFill>
                <a:latin typeface="Calibri"/>
              </a:rPr>
              <a:t>Season 1 -&gt; pilot + 29 episodes; season 2 -&gt; 26; season 3 -&gt; 24 </a:t>
            </a:r>
            <a:endParaRPr lang="en-US" sz="2400" b="0" strike="noStrike" spc="-1">
              <a:solidFill>
                <a:srgbClr val="000000"/>
              </a:solidFill>
              <a:latin typeface="Arial"/>
            </a:endParaRPr>
          </a:p>
          <a:p>
            <a:pPr marL="343080" indent="-343080" defTabSz="914400">
              <a:lnSpc>
                <a:spcPct val="100000"/>
              </a:lnSpc>
              <a:spcBef>
                <a:spcPts val="479"/>
              </a:spcBef>
              <a:buClr>
                <a:srgbClr val="000000"/>
              </a:buClr>
              <a:buFont typeface="Arial"/>
              <a:buChar char="•"/>
              <a:tabLst>
                <a:tab pos="0" algn="l"/>
              </a:tabLst>
            </a:pPr>
            <a:r>
              <a:rPr lang="en-US" sz="2400" b="0" i="1" strike="noStrike" spc="-1">
                <a:solidFill>
                  <a:schemeClr val="dk1"/>
                </a:solidFill>
                <a:latin typeface="Calibri"/>
              </a:rPr>
              <a:t>The titles of each episode: just call them “E01S1” , “E02S1”, …, “E24S3”</a:t>
            </a:r>
            <a:endParaRPr lang="en-US" sz="2400" b="0" strike="noStrike" spc="-1">
              <a:solidFill>
                <a:srgbClr val="000000"/>
              </a:solidFill>
              <a:latin typeface="Arial"/>
            </a:endParaRPr>
          </a:p>
          <a:p>
            <a:pPr indent="0" defTabSz="914400">
              <a:lnSpc>
                <a:spcPct val="100000"/>
              </a:lnSpc>
              <a:spcBef>
                <a:spcPts val="479"/>
              </a:spcBef>
              <a:buNone/>
              <a:tabLst>
                <a:tab pos="0" algn="l"/>
              </a:tabLst>
            </a:pPr>
            <a:endParaRPr lang="en-US" sz="2400" b="0" strike="noStrike" spc="-1">
              <a:solidFill>
                <a:srgbClr val="000000"/>
              </a:solidFill>
              <a:latin typeface="Arial"/>
            </a:endParaRPr>
          </a:p>
          <a:p>
            <a:pPr indent="0" defTabSz="914400">
              <a:lnSpc>
                <a:spcPct val="100000"/>
              </a:lnSpc>
              <a:spcBef>
                <a:spcPts val="519"/>
              </a:spcBef>
              <a:buNone/>
              <a:tabLst>
                <a:tab pos="0" algn="l"/>
              </a:tabLst>
            </a:pPr>
            <a:r>
              <a:rPr lang="en-US" sz="2600" b="0" i="1" strike="noStrike" spc="-1">
                <a:solidFill>
                  <a:schemeClr val="dk1"/>
                </a:solidFill>
                <a:latin typeface="Calibri"/>
              </a:rPr>
              <a:t>“A TV show is made of seasons, and it has a name.</a:t>
            </a:r>
            <a:br>
              <a:rPr sz="2600"/>
            </a:br>
            <a:r>
              <a:rPr lang="en-US" sz="2600" b="0" i="1" strike="noStrike" spc="-1">
                <a:solidFill>
                  <a:schemeClr val="dk1"/>
                </a:solidFill>
                <a:latin typeface="Calibri"/>
              </a:rPr>
              <a:t>A season is composed of episodes. A pilot is an episode too, but a bit special. </a:t>
            </a:r>
            <a:br>
              <a:rPr sz="2600"/>
            </a:br>
            <a:r>
              <a:rPr lang="en-US" sz="2600" b="0" i="1" strike="noStrike" spc="-1">
                <a:solidFill>
                  <a:schemeClr val="dk1"/>
                </a:solidFill>
                <a:latin typeface="Calibri"/>
              </a:rPr>
              <a:t>A season can be printed, listing all its episodes. An episode can be printed, and it will show its attributes.</a:t>
            </a:r>
            <a:br>
              <a:rPr sz="2600"/>
            </a:br>
            <a:r>
              <a:rPr lang="en-US" sz="2600" b="0" i="1" strike="noStrike" spc="-1">
                <a:solidFill>
                  <a:schemeClr val="dk1"/>
                </a:solidFill>
                <a:latin typeface="Calibri"/>
              </a:rPr>
              <a:t>Pilots are special, and when printed they will state that they are “pilot” and not a regular episode.</a:t>
            </a:r>
            <a:br>
              <a:rPr sz="2600"/>
            </a:br>
            <a:r>
              <a:rPr lang="en-US" sz="2600" b="0" i="1" strike="noStrike" spc="-1">
                <a:solidFill>
                  <a:schemeClr val="dk1"/>
                </a:solidFill>
                <a:latin typeface="Calibri"/>
              </a:rPr>
              <a:t>Each episode has a title, a sequence number, a duration time. </a:t>
            </a:r>
            <a:br>
              <a:rPr sz="2600"/>
            </a:br>
            <a:r>
              <a:rPr lang="en-US" sz="2600" b="0" i="1" strike="noStrike" spc="-1">
                <a:solidFill>
                  <a:schemeClr val="dk1"/>
                </a:solidFill>
                <a:latin typeface="Calibri"/>
              </a:rPr>
              <a:t>A duration time has (perhaps) days, hours and minutes. Duration time can be added to another duration time, and the result is a new duration.</a:t>
            </a:r>
            <a:br>
              <a:rPr sz="2600"/>
            </a:br>
            <a:r>
              <a:rPr lang="en-US" sz="2600" b="0" i="1" strike="noStrike" spc="-1">
                <a:solidFill>
                  <a:schemeClr val="dk1"/>
                </a:solidFill>
                <a:latin typeface="Calibri"/>
              </a:rPr>
              <a:t>A TV show can be printed, to get a list of all its seasons and episodes. </a:t>
            </a:r>
            <a:br>
              <a:rPr sz="2600"/>
            </a:br>
            <a:r>
              <a:rPr lang="en-US" sz="2600" b="0" i="1" strike="noStrike" spc="-1">
                <a:solidFill>
                  <a:schemeClr val="dk1"/>
                </a:solidFill>
                <a:latin typeface="Calibri"/>
              </a:rPr>
              <a:t>We can ask a TV show how long it takes to binge watch it, all episodes, back-to-back.”</a:t>
            </a:r>
            <a:endParaRPr lang="en-US" sz="2600" b="0" strike="noStrike" spc="-1">
              <a:solidFill>
                <a:srgbClr val="000000"/>
              </a:solidFill>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da-DK" sz="4400" b="0" strike="noStrike" spc="-1">
                <a:solidFill>
                  <a:schemeClr val="dk1"/>
                </a:solidFill>
                <a:latin typeface="Calibri"/>
              </a:rPr>
              <a:t>Verb/Noun analysis</a:t>
            </a:r>
            <a:endParaRPr lang="en-US" sz="4400" b="0" strike="noStrike" spc="-1">
              <a:solidFill>
                <a:srgbClr val="000000"/>
              </a:solidFill>
              <a:latin typeface="Arial"/>
            </a:endParaRPr>
          </a:p>
        </p:txBody>
      </p:sp>
      <p:sp>
        <p:nvSpPr>
          <p:cNvPr id="77" name="PlaceHolder 2"/>
          <p:cNvSpPr>
            <a:spLocks noGrp="1"/>
          </p:cNvSpPr>
          <p:nvPr>
            <p:ph/>
          </p:nvPr>
        </p:nvSpPr>
        <p:spPr>
          <a:xfrm>
            <a:off x="457200" y="1600200"/>
            <a:ext cx="8228520" cy="4524840"/>
          </a:xfrm>
          <a:prstGeom prst="rect">
            <a:avLst/>
          </a:prstGeom>
          <a:noFill/>
          <a:ln w="0">
            <a:noFill/>
          </a:ln>
        </p:spPr>
        <p:txBody>
          <a:bodyPr lIns="91440" tIns="45720" rIns="91440" bIns="45720" anchor="t">
            <a:normAutofit fontScale="62222" lnSpcReduction="10000"/>
          </a:bodyPr>
          <a:lstStyle/>
          <a:p>
            <a:pPr indent="0" defTabSz="914400">
              <a:lnSpc>
                <a:spcPct val="100000"/>
              </a:lnSpc>
              <a:spcBef>
                <a:spcPts val="641"/>
              </a:spcBef>
              <a:buNone/>
              <a:tabLst>
                <a:tab pos="0" algn="l"/>
              </a:tabLst>
            </a:pPr>
            <a:r>
              <a:rPr lang="en-US" sz="3200" b="0" strike="noStrike" spc="-1">
                <a:solidFill>
                  <a:schemeClr val="dk1"/>
                </a:solidFill>
                <a:latin typeface="Calibri"/>
              </a:rPr>
              <a:t>A TV show is made of seasons, and it has a name.</a:t>
            </a:r>
            <a:br>
              <a:rPr sz="3200"/>
            </a:br>
            <a:r>
              <a:rPr lang="en-US" sz="3200" b="0" strike="noStrike" spc="-1">
                <a:solidFill>
                  <a:schemeClr val="dk1"/>
                </a:solidFill>
                <a:latin typeface="Calibri"/>
              </a:rPr>
              <a:t>A season is composed of episodes. A pilot is an episode too, but a bit special. </a:t>
            </a:r>
            <a:br>
              <a:rPr sz="3200"/>
            </a:br>
            <a:r>
              <a:rPr lang="en-US" sz="3200" b="0" strike="noStrike" spc="-1">
                <a:solidFill>
                  <a:schemeClr val="dk1"/>
                </a:solidFill>
                <a:latin typeface="Calibri"/>
              </a:rPr>
              <a:t>A season can be printed, listing all its episodes. An episode can be printed, and it will show its attributes.</a:t>
            </a:r>
            <a:br>
              <a:rPr sz="3200"/>
            </a:br>
            <a:r>
              <a:rPr lang="en-US" sz="3200" b="0" strike="noStrike" spc="-1">
                <a:solidFill>
                  <a:schemeClr val="dk1"/>
                </a:solidFill>
                <a:latin typeface="Calibri"/>
              </a:rPr>
              <a:t>Pilots are special, and when printed they will state that they are “pilot” and not a regular episode.</a:t>
            </a:r>
            <a:br>
              <a:rPr sz="3200"/>
            </a:br>
            <a:r>
              <a:rPr lang="en-US" sz="3200" b="0" strike="noStrike" spc="-1">
                <a:solidFill>
                  <a:schemeClr val="dk1"/>
                </a:solidFill>
                <a:latin typeface="Calibri"/>
              </a:rPr>
              <a:t>Each episode has a title, a sequence number, a duration time. </a:t>
            </a:r>
            <a:br>
              <a:rPr sz="3200"/>
            </a:br>
            <a:r>
              <a:rPr lang="en-US" sz="3200" b="0" strike="noStrike" spc="-1">
                <a:solidFill>
                  <a:schemeClr val="dk1"/>
                </a:solidFill>
                <a:latin typeface="Calibri"/>
              </a:rPr>
              <a:t>A duration time has (perhaps) days, hours and minutes. Duration time can be added to another duration time, and the result is a new duration.</a:t>
            </a:r>
            <a:br>
              <a:rPr sz="3200"/>
            </a:br>
            <a:r>
              <a:rPr lang="en-US" sz="3200" b="0" strike="noStrike" spc="-1">
                <a:solidFill>
                  <a:schemeClr val="dk1"/>
                </a:solidFill>
                <a:latin typeface="Calibri"/>
              </a:rPr>
              <a:t>A TV show can be printed, to get a list of all its seasons and episodes. </a:t>
            </a:r>
            <a:br>
              <a:rPr sz="3200"/>
            </a:br>
            <a:r>
              <a:rPr lang="en-US" sz="3200" b="0" strike="noStrike" spc="-1">
                <a:solidFill>
                  <a:schemeClr val="dk1"/>
                </a:solidFill>
                <a:latin typeface="Calibri"/>
              </a:rPr>
              <a:t>We can ask a TV show how long it takes to binge watch it, all episodes, back-to-back.</a:t>
            </a:r>
            <a:endParaRPr lang="en-US" sz="3200" b="0" strike="noStrike" spc="-1">
              <a:solidFill>
                <a:srgbClr val="000000"/>
              </a:solidFill>
              <a:latin typeface="Arial"/>
            </a:endParaRPr>
          </a:p>
        </p:txBody>
      </p:sp>
      <p:sp>
        <p:nvSpPr>
          <p:cNvPr id="78" name="TextBox 3"/>
          <p:cNvSpPr/>
          <p:nvPr/>
        </p:nvSpPr>
        <p:spPr>
          <a:xfrm>
            <a:off x="1828800" y="5880600"/>
            <a:ext cx="5502960" cy="8208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600" b="1" strike="noStrike" spc="-1">
                <a:solidFill>
                  <a:srgbClr val="FF0000"/>
                </a:solidFill>
                <a:latin typeface="Calibri"/>
              </a:rPr>
              <a:t>List all </a:t>
            </a:r>
            <a:r>
              <a:rPr lang="da-DK" sz="1600" b="1" u="sng" strike="noStrike" spc="-1">
                <a:solidFill>
                  <a:srgbClr val="FF0000"/>
                </a:solidFill>
                <a:uFillTx/>
                <a:latin typeface="Calibri"/>
              </a:rPr>
              <a:t>nouns</a:t>
            </a:r>
            <a:r>
              <a:rPr lang="da-DK" sz="1600" b="1" strike="noStrike" spc="-1">
                <a:solidFill>
                  <a:srgbClr val="FF0000"/>
                </a:solidFill>
                <a:latin typeface="Calibri"/>
              </a:rPr>
              <a:t> and </a:t>
            </a:r>
            <a:r>
              <a:rPr lang="da-DK" sz="1600" b="1" u="sng" strike="noStrike" spc="-1">
                <a:solidFill>
                  <a:srgbClr val="FF0000"/>
                </a:solidFill>
                <a:uFillTx/>
                <a:latin typeface="Calibri"/>
              </a:rPr>
              <a:t>verbs</a:t>
            </a:r>
            <a:r>
              <a:rPr lang="da-DK" sz="1600" b="1" strike="noStrike" spc="-1">
                <a:solidFill>
                  <a:srgbClr val="FF0000"/>
                </a:solidFill>
                <a:latin typeface="Calibri"/>
              </a:rPr>
              <a:t> -&gt; </a:t>
            </a:r>
            <a:endParaRPr lang="en-US" sz="1600" b="0" strike="noStrike" spc="-1">
              <a:solidFill>
                <a:srgbClr val="000000"/>
              </a:solidFill>
              <a:latin typeface="Arial"/>
            </a:endParaRPr>
          </a:p>
          <a:p>
            <a:pPr defTabSz="914400">
              <a:lnSpc>
                <a:spcPct val="100000"/>
              </a:lnSpc>
            </a:pPr>
            <a:r>
              <a:rPr lang="da-DK" sz="1600" b="1" strike="noStrike" spc="-1">
                <a:solidFill>
                  <a:srgbClr val="FF0000"/>
                </a:solidFill>
                <a:latin typeface="Calibri"/>
              </a:rPr>
              <a:t>   Which nouns will be </a:t>
            </a:r>
            <a:r>
              <a:rPr lang="da-DK" sz="1600" b="1" u="sng" strike="noStrike" spc="-1">
                <a:solidFill>
                  <a:srgbClr val="FF0000"/>
                </a:solidFill>
                <a:uFillTx/>
                <a:latin typeface="Calibri"/>
              </a:rPr>
              <a:t>classes</a:t>
            </a:r>
            <a:r>
              <a:rPr lang="da-DK" sz="1600" b="1" strike="noStrike" spc="-1">
                <a:solidFill>
                  <a:srgbClr val="FF0000"/>
                </a:solidFill>
                <a:latin typeface="Calibri"/>
              </a:rPr>
              <a:t>? Which are </a:t>
            </a:r>
            <a:r>
              <a:rPr lang="da-DK" sz="1600" b="1" u="sng" strike="noStrike" spc="-1">
                <a:solidFill>
                  <a:srgbClr val="FF0000"/>
                </a:solidFill>
                <a:uFillTx/>
                <a:latin typeface="Calibri"/>
              </a:rPr>
              <a:t>attributes</a:t>
            </a:r>
            <a:r>
              <a:rPr lang="da-DK" sz="1600" b="1" strike="noStrike" spc="-1">
                <a:solidFill>
                  <a:srgbClr val="FF0000"/>
                </a:solidFill>
                <a:latin typeface="Calibri"/>
              </a:rPr>
              <a:t>? </a:t>
            </a:r>
            <a:endParaRPr lang="en-US" sz="1600" b="0" strike="noStrike" spc="-1">
              <a:solidFill>
                <a:srgbClr val="000000"/>
              </a:solidFill>
              <a:latin typeface="Arial"/>
            </a:endParaRPr>
          </a:p>
          <a:p>
            <a:pPr defTabSz="914400">
              <a:lnSpc>
                <a:spcPct val="100000"/>
              </a:lnSpc>
            </a:pPr>
            <a:r>
              <a:rPr lang="da-DK" sz="1600" b="1" strike="noStrike" spc="-1">
                <a:solidFill>
                  <a:srgbClr val="FF0000"/>
                </a:solidFill>
                <a:latin typeface="Calibri"/>
              </a:rPr>
              <a:t>   Which verbs will be </a:t>
            </a:r>
            <a:r>
              <a:rPr lang="da-DK" sz="1600" b="1" u="sng" strike="noStrike" spc="-1">
                <a:solidFill>
                  <a:srgbClr val="FF0000"/>
                </a:solidFill>
                <a:uFillTx/>
                <a:latin typeface="Calibri"/>
              </a:rPr>
              <a:t>methods</a:t>
            </a:r>
            <a:r>
              <a:rPr lang="da-DK" sz="1600" b="1" strike="noStrike" spc="-1">
                <a:solidFill>
                  <a:srgbClr val="FF0000"/>
                </a:solidFill>
                <a:latin typeface="Calibri"/>
              </a:rPr>
              <a:t>?</a:t>
            </a:r>
            <a:endParaRPr lang="en-US" sz="1600" b="0" strike="noStrike" spc="-1">
              <a:solidFill>
                <a:srgbClr val="000000"/>
              </a:solidFill>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Autofit/>
          </a:bodyPr>
          <a:lstStyle/>
          <a:p>
            <a:pPr indent="0" algn="ctr" defTabSz="914400">
              <a:lnSpc>
                <a:spcPct val="100000"/>
              </a:lnSpc>
              <a:buNone/>
              <a:tabLst>
                <a:tab pos="0" algn="l"/>
              </a:tabLst>
            </a:pPr>
            <a:r>
              <a:rPr lang="da-DK" sz="4400" b="0" strike="noStrike" spc="-1">
                <a:solidFill>
                  <a:schemeClr val="dk1"/>
                </a:solidFill>
                <a:latin typeface="Calibri"/>
              </a:rPr>
              <a:t>Classes, attributes and methods</a:t>
            </a:r>
            <a:endParaRPr lang="en-US" sz="4400" b="0" strike="noStrike" spc="-1">
              <a:solidFill>
                <a:srgbClr val="000000"/>
              </a:solidFill>
              <a:latin typeface="Arial"/>
            </a:endParaRPr>
          </a:p>
        </p:txBody>
      </p:sp>
      <p:sp>
        <p:nvSpPr>
          <p:cNvPr id="80" name="PlaceHolder 2"/>
          <p:cNvSpPr>
            <a:spLocks noGrp="1"/>
          </p:cNvSpPr>
          <p:nvPr>
            <p:ph/>
          </p:nvPr>
        </p:nvSpPr>
        <p:spPr>
          <a:xfrm>
            <a:off x="457200" y="1600200"/>
            <a:ext cx="8228520" cy="4524840"/>
          </a:xfrm>
          <a:prstGeom prst="rect">
            <a:avLst/>
          </a:prstGeom>
          <a:noFill/>
          <a:ln w="0">
            <a:noFill/>
          </a:ln>
        </p:spPr>
        <p:txBody>
          <a:bodyPr lIns="91440" tIns="45720" rIns="91440" bIns="45720" anchor="t">
            <a:noAutofit/>
          </a:bodyPr>
          <a:lstStyle/>
          <a:p>
            <a:pPr marL="343080" indent="-343080" defTabSz="914400">
              <a:lnSpc>
                <a:spcPct val="100000"/>
              </a:lnSpc>
              <a:spcBef>
                <a:spcPts val="641"/>
              </a:spcBef>
              <a:buClr>
                <a:srgbClr val="FF0000"/>
              </a:buClr>
              <a:buFont typeface="Arial"/>
              <a:buChar char="•"/>
            </a:pPr>
            <a:r>
              <a:rPr lang="da-DK" sz="3200" b="0" strike="noStrike" spc="-1">
                <a:solidFill>
                  <a:srgbClr val="FF0000"/>
                </a:solidFill>
                <a:latin typeface="Calibri"/>
              </a:rPr>
              <a:t>List all classes </a:t>
            </a:r>
            <a:endParaRPr lang="en-US" sz="3200" b="0" strike="noStrike" spc="-1">
              <a:solidFill>
                <a:srgbClr val="000000"/>
              </a:solidFill>
              <a:latin typeface="Arial"/>
            </a:endParaRPr>
          </a:p>
          <a:p>
            <a:pPr marL="743040" lvl="1" indent="-285840" defTabSz="914400">
              <a:lnSpc>
                <a:spcPct val="100000"/>
              </a:lnSpc>
              <a:spcBef>
                <a:spcPts val="561"/>
              </a:spcBef>
              <a:buClr>
                <a:srgbClr val="FF0000"/>
              </a:buClr>
              <a:buFont typeface="Arial"/>
              <a:buChar char="–"/>
            </a:pPr>
            <a:r>
              <a:rPr lang="da-DK" sz="2800" b="0" strike="noStrike" spc="-1">
                <a:solidFill>
                  <a:srgbClr val="FF0000"/>
                </a:solidFill>
                <a:latin typeface="Calibri"/>
              </a:rPr>
              <a:t>with their attributes </a:t>
            </a:r>
            <a:endParaRPr lang="en-US" sz="2800" b="0" strike="noStrike" spc="-1">
              <a:solidFill>
                <a:srgbClr val="000000"/>
              </a:solidFill>
              <a:latin typeface="Arial"/>
            </a:endParaRPr>
          </a:p>
          <a:p>
            <a:pPr marL="743040" lvl="1" indent="-285840" defTabSz="914400">
              <a:lnSpc>
                <a:spcPct val="100000"/>
              </a:lnSpc>
              <a:spcBef>
                <a:spcPts val="561"/>
              </a:spcBef>
              <a:buClr>
                <a:srgbClr val="FF0000"/>
              </a:buClr>
              <a:buFont typeface="Arial"/>
              <a:buChar char="–"/>
            </a:pPr>
            <a:r>
              <a:rPr lang="da-DK" sz="2800" b="0" strike="noStrike" spc="-1">
                <a:solidFill>
                  <a:srgbClr val="FF0000"/>
                </a:solidFill>
                <a:latin typeface="Calibri"/>
              </a:rPr>
              <a:t>and possible methods</a:t>
            </a:r>
            <a:endParaRPr lang="en-US" sz="2800" b="0" strike="noStrike" spc="-1">
              <a:solidFill>
                <a:srgbClr val="000000"/>
              </a:solidFill>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4680"/>
            <a:ext cx="8228520" cy="1141920"/>
          </a:xfrm>
          <a:prstGeom prst="rect">
            <a:avLst/>
          </a:prstGeom>
          <a:noFill/>
          <a:ln w="0">
            <a:noFill/>
          </a:ln>
        </p:spPr>
        <p:txBody>
          <a:bodyPr lIns="91440" tIns="45720" rIns="91440" bIns="45720" anchor="ctr">
            <a:normAutofit/>
          </a:bodyPr>
          <a:lstStyle/>
          <a:p>
            <a:pPr indent="0" algn="ctr" defTabSz="914400">
              <a:lnSpc>
                <a:spcPct val="100000"/>
              </a:lnSpc>
              <a:buNone/>
              <a:tabLst>
                <a:tab pos="0" algn="l"/>
              </a:tabLst>
            </a:pPr>
            <a:r>
              <a:rPr lang="da-DK" sz="4400" b="1" strike="noStrike" spc="-1">
                <a:solidFill>
                  <a:srgbClr val="FF0000"/>
                </a:solidFill>
                <a:latin typeface="Calibri"/>
              </a:rPr>
              <a:t>Task: </a:t>
            </a:r>
            <a:r>
              <a:rPr lang="da-DK" sz="4400" b="0" strike="noStrike" spc="-1">
                <a:solidFill>
                  <a:schemeClr val="dk1"/>
                </a:solidFill>
                <a:latin typeface="Calibri"/>
              </a:rPr>
              <a:t>UML class diagram</a:t>
            </a:r>
            <a:endParaRPr lang="en-US" sz="4400" b="0" strike="noStrike" spc="-1">
              <a:solidFill>
                <a:srgbClr val="000000"/>
              </a:solidFill>
              <a:latin typeface="Arial"/>
            </a:endParaRPr>
          </a:p>
        </p:txBody>
      </p:sp>
      <p:sp>
        <p:nvSpPr>
          <p:cNvPr id="82" name="PlaceHolder 2"/>
          <p:cNvSpPr>
            <a:spLocks noGrp="1"/>
          </p:cNvSpPr>
          <p:nvPr>
            <p:ph/>
          </p:nvPr>
        </p:nvSpPr>
        <p:spPr>
          <a:xfrm>
            <a:off x="457200" y="1371600"/>
            <a:ext cx="8228520" cy="3124080"/>
          </a:xfrm>
          <a:prstGeom prst="rect">
            <a:avLst/>
          </a:prstGeom>
          <a:noFill/>
          <a:ln w="0">
            <a:noFill/>
          </a:ln>
        </p:spPr>
        <p:txBody>
          <a:bodyPr lIns="91440" tIns="45720" rIns="91440" bIns="45720" anchor="t">
            <a:normAutofit fontScale="98333" lnSpcReduction="20000"/>
          </a:bodyPr>
          <a:lstStyle/>
          <a:p>
            <a:pPr marL="343080" indent="-343080" defTabSz="914400">
              <a:lnSpc>
                <a:spcPct val="100000"/>
              </a:lnSpc>
              <a:spcBef>
                <a:spcPts val="479"/>
              </a:spcBef>
              <a:buClr>
                <a:srgbClr val="000000"/>
              </a:buClr>
              <a:buFont typeface="Arial"/>
              <a:buChar char="•"/>
            </a:pPr>
            <a:r>
              <a:rPr lang="da-DK" sz="2400" b="1" strike="noStrike" spc="-1" dirty="0">
                <a:solidFill>
                  <a:schemeClr val="dk1"/>
                </a:solidFill>
                <a:latin typeface="Calibri"/>
              </a:rPr>
              <a:t>From </a:t>
            </a:r>
            <a:r>
              <a:rPr lang="da-DK" sz="2400" b="1" strike="noStrike" spc="-1" dirty="0" err="1">
                <a:solidFill>
                  <a:schemeClr val="dk1"/>
                </a:solidFill>
                <a:latin typeface="Calibri"/>
              </a:rPr>
              <a:t>verb</a:t>
            </a:r>
            <a:r>
              <a:rPr lang="da-DK" sz="2400" b="1" strike="noStrike" spc="-1" dirty="0">
                <a:solidFill>
                  <a:schemeClr val="dk1"/>
                </a:solidFill>
                <a:latin typeface="Calibri"/>
              </a:rPr>
              <a:t>/</a:t>
            </a:r>
            <a:r>
              <a:rPr lang="da-DK" sz="2400" b="1" strike="noStrike" spc="-1" dirty="0" err="1">
                <a:solidFill>
                  <a:schemeClr val="dk1"/>
                </a:solidFill>
                <a:latin typeface="Calibri"/>
              </a:rPr>
              <a:t>noun</a:t>
            </a:r>
            <a:r>
              <a:rPr lang="da-DK" sz="2400" b="1" strike="noStrike" spc="-1" dirty="0">
                <a:solidFill>
                  <a:schemeClr val="dk1"/>
                </a:solidFill>
                <a:latin typeface="Calibri"/>
              </a:rPr>
              <a:t> </a:t>
            </a:r>
            <a:r>
              <a:rPr lang="da-DK" sz="2400" b="1" strike="noStrike" spc="-1" dirty="0" err="1">
                <a:solidFill>
                  <a:schemeClr val="dk1"/>
                </a:solidFill>
                <a:latin typeface="Calibri"/>
              </a:rPr>
              <a:t>analysis</a:t>
            </a:r>
            <a:r>
              <a:rPr lang="da-DK" sz="2400" b="1" strike="noStrike" spc="-1" dirty="0">
                <a:solidFill>
                  <a:schemeClr val="dk1"/>
                </a:solidFill>
                <a:latin typeface="Calibri"/>
              </a:rPr>
              <a:t> -&gt; </a:t>
            </a:r>
            <a:r>
              <a:rPr lang="da-DK" sz="2400" b="1" strike="noStrike" spc="-1" dirty="0" err="1">
                <a:solidFill>
                  <a:schemeClr val="dk1"/>
                </a:solidFill>
                <a:latin typeface="Calibri"/>
              </a:rPr>
              <a:t>classes</a:t>
            </a:r>
            <a:r>
              <a:rPr lang="da-DK" sz="2400" b="1" strike="noStrike" spc="-1" dirty="0">
                <a:solidFill>
                  <a:schemeClr val="dk1"/>
                </a:solidFill>
                <a:latin typeface="Calibri"/>
              </a:rPr>
              <a:t> and </a:t>
            </a:r>
            <a:r>
              <a:rPr lang="da-DK" sz="2400" b="1" strike="noStrike" spc="-1" dirty="0" err="1">
                <a:solidFill>
                  <a:schemeClr val="dk1"/>
                </a:solidFill>
                <a:latin typeface="Calibri"/>
              </a:rPr>
              <a:t>relationships</a:t>
            </a:r>
            <a:endParaRPr lang="en-US" sz="2400" b="0" strike="noStrike" spc="-1" dirty="0">
              <a:solidFill>
                <a:srgbClr val="000000"/>
              </a:solidFill>
              <a:latin typeface="Arial"/>
            </a:endParaRPr>
          </a:p>
          <a:p>
            <a:pPr marL="343080" indent="-343080" defTabSz="914400">
              <a:lnSpc>
                <a:spcPct val="100000"/>
              </a:lnSpc>
              <a:spcBef>
                <a:spcPts val="479"/>
              </a:spcBef>
              <a:buClr>
                <a:srgbClr val="000000"/>
              </a:buClr>
              <a:buFont typeface="Arial"/>
              <a:buChar char="•"/>
            </a:pPr>
            <a:r>
              <a:rPr lang="da-DK" sz="2400" b="0" strike="noStrike" spc="-1" dirty="0">
                <a:solidFill>
                  <a:schemeClr val="dk1"/>
                </a:solidFill>
                <a:latin typeface="Calibri"/>
              </a:rPr>
              <a:t>Classes: </a:t>
            </a:r>
            <a:r>
              <a:rPr lang="da-DK" sz="2400" b="0" strike="noStrike" spc="-1" dirty="0" err="1">
                <a:solidFill>
                  <a:schemeClr val="dk1"/>
                </a:solidFill>
                <a:latin typeface="Calibri"/>
              </a:rPr>
              <a:t>make</a:t>
            </a:r>
            <a:r>
              <a:rPr lang="da-DK" sz="2400" b="0" strike="noStrike" spc="-1" dirty="0">
                <a:solidFill>
                  <a:schemeClr val="dk1"/>
                </a:solidFill>
                <a:latin typeface="Calibri"/>
              </a:rPr>
              <a:t> a </a:t>
            </a:r>
            <a:r>
              <a:rPr lang="da-DK" sz="2400" b="0" strike="noStrike" spc="-1" dirty="0" err="1">
                <a:solidFill>
                  <a:schemeClr val="dk1"/>
                </a:solidFill>
                <a:latin typeface="Calibri"/>
              </a:rPr>
              <a:t>box</a:t>
            </a:r>
            <a:r>
              <a:rPr lang="da-DK" sz="2400" b="0" strike="noStrike" spc="-1" dirty="0">
                <a:solidFill>
                  <a:schemeClr val="dk1"/>
                </a:solidFill>
                <a:latin typeface="Calibri"/>
              </a:rPr>
              <a:t> for </a:t>
            </a:r>
            <a:r>
              <a:rPr lang="da-DK" sz="2400" b="0" strike="noStrike" spc="-1" dirty="0" err="1">
                <a:solidFill>
                  <a:schemeClr val="dk1"/>
                </a:solidFill>
                <a:latin typeface="Calibri"/>
              </a:rPr>
              <a:t>every</a:t>
            </a:r>
            <a:r>
              <a:rPr lang="da-DK" sz="2400" b="0" strike="noStrike" spc="-1" dirty="0">
                <a:solidFill>
                  <a:schemeClr val="dk1"/>
                </a:solidFill>
                <a:latin typeface="Calibri"/>
              </a:rPr>
              <a:t> class </a:t>
            </a:r>
            <a:endParaRPr lang="en-US" sz="2400" b="0" strike="noStrike" spc="-1" dirty="0">
              <a:solidFill>
                <a:srgbClr val="000000"/>
              </a:solidFill>
              <a:latin typeface="Arial"/>
            </a:endParaRPr>
          </a:p>
          <a:p>
            <a:pPr marL="743040" lvl="1" indent="-285840" defTabSz="914400">
              <a:lnSpc>
                <a:spcPct val="100000"/>
              </a:lnSpc>
              <a:spcBef>
                <a:spcPts val="400"/>
              </a:spcBef>
              <a:buClr>
                <a:srgbClr val="000000"/>
              </a:buClr>
              <a:buFont typeface="Arial"/>
              <a:buChar char="–"/>
            </a:pPr>
            <a:r>
              <a:rPr lang="da-DK" sz="2000" b="0" strike="noStrike" spc="-1" dirty="0" err="1">
                <a:solidFill>
                  <a:schemeClr val="dk1"/>
                </a:solidFill>
                <a:latin typeface="Calibri"/>
              </a:rPr>
              <a:t>Add</a:t>
            </a:r>
            <a:r>
              <a:rPr lang="da-DK" sz="2000" b="0" strike="noStrike" spc="-1" dirty="0">
                <a:solidFill>
                  <a:schemeClr val="dk1"/>
                </a:solidFill>
                <a:latin typeface="Calibri"/>
              </a:rPr>
              <a:t> the </a:t>
            </a:r>
            <a:r>
              <a:rPr lang="da-DK" sz="2000" b="1" strike="noStrike" spc="-1" dirty="0" err="1">
                <a:solidFill>
                  <a:srgbClr val="0070C0"/>
                </a:solidFill>
                <a:latin typeface="Calibri"/>
              </a:rPr>
              <a:t>attributes</a:t>
            </a:r>
            <a:r>
              <a:rPr lang="da-DK" sz="2000" b="0" strike="noStrike" spc="-1" dirty="0">
                <a:solidFill>
                  <a:srgbClr val="0070C0"/>
                </a:solidFill>
                <a:latin typeface="Calibri"/>
              </a:rPr>
              <a:t> </a:t>
            </a:r>
            <a:r>
              <a:rPr lang="da-DK" sz="2000" b="0" strike="noStrike" spc="-1" dirty="0">
                <a:solidFill>
                  <a:schemeClr val="dk1"/>
                </a:solidFill>
                <a:latin typeface="Calibri"/>
              </a:rPr>
              <a:t>and </a:t>
            </a:r>
            <a:r>
              <a:rPr lang="da-DK" sz="2000" b="1" strike="noStrike" spc="-1" dirty="0" err="1">
                <a:solidFill>
                  <a:schemeClr val="accent6"/>
                </a:solidFill>
                <a:latin typeface="Calibri"/>
              </a:rPr>
              <a:t>methods</a:t>
            </a:r>
            <a:endParaRPr lang="en-US" sz="2000" b="0" strike="noStrike" spc="-1" dirty="0">
              <a:solidFill>
                <a:srgbClr val="000000"/>
              </a:solidFill>
              <a:latin typeface="Arial"/>
            </a:endParaRPr>
          </a:p>
          <a:p>
            <a:pPr marL="343080" indent="-343080" defTabSz="914400">
              <a:lnSpc>
                <a:spcPct val="100000"/>
              </a:lnSpc>
              <a:spcBef>
                <a:spcPts val="479"/>
              </a:spcBef>
              <a:buClr>
                <a:srgbClr val="000000"/>
              </a:buClr>
              <a:buFont typeface="Arial"/>
              <a:buChar char="•"/>
            </a:pPr>
            <a:r>
              <a:rPr lang="da-DK" sz="2400" b="0" strike="noStrike" spc="-1" dirty="0">
                <a:solidFill>
                  <a:schemeClr val="dk1"/>
                </a:solidFill>
                <a:latin typeface="Calibri"/>
              </a:rPr>
              <a:t>Relationships: </a:t>
            </a:r>
            <a:endParaRPr lang="en-US" sz="2400" b="0" strike="noStrike" spc="-1" dirty="0">
              <a:solidFill>
                <a:srgbClr val="000000"/>
              </a:solidFill>
              <a:latin typeface="Arial"/>
            </a:endParaRPr>
          </a:p>
          <a:p>
            <a:pPr marL="743040" lvl="1" indent="-285840" defTabSz="914400">
              <a:lnSpc>
                <a:spcPct val="100000"/>
              </a:lnSpc>
              <a:spcBef>
                <a:spcPts val="400"/>
              </a:spcBef>
              <a:buClr>
                <a:srgbClr val="000000"/>
              </a:buClr>
              <a:buFont typeface="Arial"/>
              <a:buChar char="–"/>
            </a:pPr>
            <a:r>
              <a:rPr lang="da-DK" sz="2000" b="1" strike="noStrike" spc="-1" dirty="0">
                <a:solidFill>
                  <a:schemeClr val="dk1"/>
                </a:solidFill>
                <a:latin typeface="Calibri"/>
              </a:rPr>
              <a:t>IS-A</a:t>
            </a:r>
            <a:r>
              <a:rPr lang="da-DK" sz="2000" b="0" strike="noStrike" spc="-1" dirty="0">
                <a:solidFill>
                  <a:schemeClr val="dk1"/>
                </a:solidFill>
                <a:latin typeface="Calibri"/>
              </a:rPr>
              <a:t>: </a:t>
            </a:r>
            <a:r>
              <a:rPr lang="da-DK" sz="2000" b="0" strike="noStrike" spc="-1" dirty="0" err="1">
                <a:solidFill>
                  <a:schemeClr val="dk1"/>
                </a:solidFill>
                <a:latin typeface="Calibri"/>
              </a:rPr>
              <a:t>draw</a:t>
            </a:r>
            <a:r>
              <a:rPr lang="da-DK" sz="2000" b="0" strike="noStrike" spc="-1" dirty="0">
                <a:solidFill>
                  <a:schemeClr val="dk1"/>
                </a:solidFill>
                <a:latin typeface="Calibri"/>
              </a:rPr>
              <a:t> an </a:t>
            </a:r>
            <a:r>
              <a:rPr lang="da-DK" sz="2000" b="0" strike="noStrike" spc="-1" dirty="0" err="1">
                <a:solidFill>
                  <a:schemeClr val="dk1"/>
                </a:solidFill>
                <a:latin typeface="Calibri"/>
              </a:rPr>
              <a:t>arrow</a:t>
            </a:r>
            <a:r>
              <a:rPr lang="da-DK" sz="2000" b="0" strike="noStrike" spc="-1" dirty="0">
                <a:solidFill>
                  <a:schemeClr val="dk1"/>
                </a:solidFill>
                <a:latin typeface="Calibri"/>
              </a:rPr>
              <a:t> </a:t>
            </a:r>
            <a:r>
              <a:rPr lang="da-DK" sz="2000" b="0" strike="noStrike" spc="-1" dirty="0" err="1">
                <a:solidFill>
                  <a:schemeClr val="dk1"/>
                </a:solidFill>
                <a:latin typeface="Calibri"/>
              </a:rPr>
              <a:t>between</a:t>
            </a:r>
            <a:r>
              <a:rPr lang="da-DK" sz="2000" b="0" strike="noStrike" spc="-1" dirty="0">
                <a:solidFill>
                  <a:schemeClr val="dk1"/>
                </a:solidFill>
                <a:latin typeface="Calibri"/>
              </a:rPr>
              <a:t> 2 </a:t>
            </a:r>
            <a:r>
              <a:rPr lang="da-DK" sz="2000" b="0" strike="noStrike" spc="-1" dirty="0" err="1">
                <a:solidFill>
                  <a:schemeClr val="dk1"/>
                </a:solidFill>
                <a:latin typeface="Calibri"/>
              </a:rPr>
              <a:t>classes</a:t>
            </a:r>
            <a:r>
              <a:rPr lang="da-DK" sz="2000" b="0" strike="noStrike" spc="-1" dirty="0">
                <a:solidFill>
                  <a:schemeClr val="dk1"/>
                </a:solidFill>
                <a:latin typeface="Calibri"/>
              </a:rPr>
              <a:t> </a:t>
            </a:r>
            <a:r>
              <a:rPr lang="da-DK" sz="2000" b="0" strike="noStrike" spc="-1" dirty="0" err="1">
                <a:solidFill>
                  <a:schemeClr val="dk1"/>
                </a:solidFill>
                <a:latin typeface="Calibri"/>
              </a:rPr>
              <a:t>if</a:t>
            </a:r>
            <a:r>
              <a:rPr lang="da-DK" sz="2000" b="0" strike="noStrike" spc="-1" dirty="0">
                <a:solidFill>
                  <a:schemeClr val="dk1"/>
                </a:solidFill>
                <a:latin typeface="Calibri"/>
              </a:rPr>
              <a:t> </a:t>
            </a:r>
            <a:r>
              <a:rPr lang="da-DK" sz="2000" b="0" strike="noStrike" spc="-1" dirty="0" err="1">
                <a:solidFill>
                  <a:schemeClr val="dk1"/>
                </a:solidFill>
                <a:latin typeface="Calibri"/>
              </a:rPr>
              <a:t>one</a:t>
            </a:r>
            <a:r>
              <a:rPr lang="da-DK" sz="2000" b="0" strike="noStrike" spc="-1" dirty="0">
                <a:solidFill>
                  <a:schemeClr val="dk1"/>
                </a:solidFill>
                <a:latin typeface="Calibri"/>
              </a:rPr>
              <a:t> is a more </a:t>
            </a:r>
            <a:r>
              <a:rPr lang="da-DK" sz="2000" b="0" strike="noStrike" spc="-1" dirty="0" err="1">
                <a:solidFill>
                  <a:schemeClr val="dk1"/>
                </a:solidFill>
                <a:latin typeface="Calibri"/>
              </a:rPr>
              <a:t>specific</a:t>
            </a:r>
            <a:r>
              <a:rPr lang="da-DK" sz="2000" b="0" strike="noStrike" spc="-1" dirty="0">
                <a:solidFill>
                  <a:schemeClr val="dk1"/>
                </a:solidFill>
                <a:latin typeface="Calibri"/>
              </a:rPr>
              <a:t> version of the </a:t>
            </a:r>
            <a:r>
              <a:rPr lang="da-DK" sz="2000" b="0" strike="noStrike" spc="-1" dirty="0" err="1">
                <a:solidFill>
                  <a:schemeClr val="dk1"/>
                </a:solidFill>
                <a:latin typeface="Calibri"/>
              </a:rPr>
              <a:t>other</a:t>
            </a:r>
            <a:r>
              <a:rPr lang="da-DK" sz="2000" b="0" strike="noStrike" spc="-1" dirty="0">
                <a:solidFill>
                  <a:schemeClr val="dk1"/>
                </a:solidFill>
                <a:latin typeface="Calibri"/>
              </a:rPr>
              <a:t>, like Animal --&lt;|--- Dog , ”A dog is an </a:t>
            </a:r>
            <a:r>
              <a:rPr lang="da-DK" sz="2000" b="0" strike="noStrike" spc="-1" dirty="0" err="1">
                <a:solidFill>
                  <a:schemeClr val="dk1"/>
                </a:solidFill>
                <a:latin typeface="Calibri"/>
              </a:rPr>
              <a:t>animal</a:t>
            </a:r>
            <a:r>
              <a:rPr lang="da-DK" sz="2000" b="0" strike="noStrike" spc="-1" dirty="0">
                <a:solidFill>
                  <a:schemeClr val="dk1"/>
                </a:solidFill>
                <a:latin typeface="Calibri"/>
              </a:rPr>
              <a:t>”</a:t>
            </a:r>
            <a:endParaRPr lang="en-US" sz="2000" b="0" strike="noStrike" spc="-1" dirty="0">
              <a:solidFill>
                <a:srgbClr val="000000"/>
              </a:solidFill>
              <a:latin typeface="Arial"/>
            </a:endParaRPr>
          </a:p>
          <a:p>
            <a:pPr marL="743040" lvl="1" indent="-285840" defTabSz="914400">
              <a:lnSpc>
                <a:spcPct val="100000"/>
              </a:lnSpc>
              <a:spcBef>
                <a:spcPts val="400"/>
              </a:spcBef>
              <a:buClr>
                <a:srgbClr val="000000"/>
              </a:buClr>
              <a:buFont typeface="Arial"/>
              <a:buChar char="–"/>
            </a:pPr>
            <a:r>
              <a:rPr lang="da-DK" sz="2000" b="1" strike="noStrike" spc="-1" dirty="0">
                <a:solidFill>
                  <a:schemeClr val="dk1"/>
                </a:solidFill>
                <a:latin typeface="Calibri"/>
              </a:rPr>
              <a:t>HAS-A, </a:t>
            </a:r>
            <a:r>
              <a:rPr lang="da-DK" sz="2000" b="0" strike="noStrike" spc="-1" dirty="0">
                <a:solidFill>
                  <a:schemeClr val="dk1"/>
                </a:solidFill>
                <a:latin typeface="Calibri"/>
              </a:rPr>
              <a:t>or part-of: </a:t>
            </a:r>
            <a:r>
              <a:rPr lang="da-DK" sz="2000" b="0" strike="noStrike" spc="-1" dirty="0" err="1">
                <a:solidFill>
                  <a:schemeClr val="dk1"/>
                </a:solidFill>
                <a:latin typeface="Calibri"/>
              </a:rPr>
              <a:t>when</a:t>
            </a:r>
            <a:r>
              <a:rPr lang="da-DK" sz="2000" b="0" strike="noStrike" spc="-1" dirty="0">
                <a:solidFill>
                  <a:schemeClr val="dk1"/>
                </a:solidFill>
                <a:latin typeface="Calibri"/>
              </a:rPr>
              <a:t> a class is part of </a:t>
            </a:r>
            <a:r>
              <a:rPr lang="da-DK" sz="2000" b="0" strike="noStrike" spc="-1" dirty="0" err="1">
                <a:solidFill>
                  <a:schemeClr val="dk1"/>
                </a:solidFill>
                <a:latin typeface="Calibri"/>
              </a:rPr>
              <a:t>another</a:t>
            </a:r>
            <a:r>
              <a:rPr lang="da-DK" sz="2000" b="0" strike="noStrike" spc="-1" dirty="0">
                <a:solidFill>
                  <a:schemeClr val="dk1"/>
                </a:solidFill>
                <a:latin typeface="Calibri"/>
              </a:rPr>
              <a:t> -&gt; </a:t>
            </a:r>
            <a:r>
              <a:rPr lang="da-DK" sz="2000" b="1" strike="noStrike" spc="-1" dirty="0" err="1">
                <a:solidFill>
                  <a:schemeClr val="dk1"/>
                </a:solidFill>
                <a:latin typeface="Calibri"/>
              </a:rPr>
              <a:t>cardinality</a:t>
            </a:r>
            <a:r>
              <a:rPr lang="da-DK" sz="2000" b="1" strike="noStrike" spc="-1" dirty="0">
                <a:solidFill>
                  <a:schemeClr val="dk1"/>
                </a:solidFill>
                <a:latin typeface="Calibri"/>
              </a:rPr>
              <a:t> </a:t>
            </a:r>
            <a:endParaRPr lang="en-US" sz="2000" b="0" strike="noStrike" spc="-1" dirty="0">
              <a:solidFill>
                <a:srgbClr val="000000"/>
              </a:solidFill>
              <a:latin typeface="Arial"/>
            </a:endParaRPr>
          </a:p>
          <a:p>
            <a:pPr indent="0" defTabSz="914400">
              <a:lnSpc>
                <a:spcPct val="100000"/>
              </a:lnSpc>
              <a:spcBef>
                <a:spcPts val="400"/>
              </a:spcBef>
              <a:buNone/>
              <a:tabLst>
                <a:tab pos="0" algn="l"/>
              </a:tabLst>
            </a:pPr>
            <a:endParaRPr lang="en-US" sz="2000" b="0" strike="noStrike" spc="-1" dirty="0">
              <a:solidFill>
                <a:srgbClr val="000000"/>
              </a:solidFill>
              <a:latin typeface="Arial"/>
            </a:endParaRPr>
          </a:p>
          <a:p>
            <a:pPr indent="0" defTabSz="914400">
              <a:lnSpc>
                <a:spcPct val="100000"/>
              </a:lnSpc>
              <a:spcBef>
                <a:spcPts val="400"/>
              </a:spcBef>
              <a:buNone/>
              <a:tabLst>
                <a:tab pos="0" algn="l"/>
              </a:tabLst>
            </a:pPr>
            <a:endParaRPr lang="en-US" sz="2000" b="0" strike="noStrike" spc="-1" dirty="0">
              <a:solidFill>
                <a:srgbClr val="000000"/>
              </a:solidFill>
              <a:latin typeface="Arial"/>
            </a:endParaRPr>
          </a:p>
          <a:p>
            <a:pPr indent="0" defTabSz="914400">
              <a:lnSpc>
                <a:spcPct val="100000"/>
              </a:lnSpc>
              <a:spcBef>
                <a:spcPts val="400"/>
              </a:spcBef>
              <a:buNone/>
              <a:tabLst>
                <a:tab pos="0" algn="l"/>
              </a:tabLst>
            </a:pPr>
            <a:endParaRPr lang="en-US" sz="2000" b="0" strike="noStrike" spc="-1" dirty="0">
              <a:solidFill>
                <a:srgbClr val="000000"/>
              </a:solidFill>
              <a:latin typeface="Arial"/>
            </a:endParaRPr>
          </a:p>
          <a:p>
            <a:pPr indent="0" defTabSz="914400">
              <a:lnSpc>
                <a:spcPct val="100000"/>
              </a:lnSpc>
              <a:spcBef>
                <a:spcPts val="400"/>
              </a:spcBef>
              <a:buNone/>
              <a:tabLst>
                <a:tab pos="0" algn="l"/>
              </a:tabLst>
            </a:pPr>
            <a:endParaRPr lang="en-US" sz="2000" b="0" strike="noStrike" spc="-1" dirty="0">
              <a:solidFill>
                <a:srgbClr val="000000"/>
              </a:solidFill>
              <a:latin typeface="Arial"/>
            </a:endParaRPr>
          </a:p>
        </p:txBody>
      </p:sp>
      <p:grpSp>
        <p:nvGrpSpPr>
          <p:cNvPr id="83" name="Group 31"/>
          <p:cNvGrpSpPr/>
          <p:nvPr/>
        </p:nvGrpSpPr>
        <p:grpSpPr>
          <a:xfrm>
            <a:off x="1167840" y="4419720"/>
            <a:ext cx="6450840" cy="1560960"/>
            <a:chOff x="1167840" y="4419720"/>
            <a:chExt cx="6450840" cy="1560960"/>
          </a:xfrm>
        </p:grpSpPr>
        <p:grpSp>
          <p:nvGrpSpPr>
            <p:cNvPr id="84" name="Group 21"/>
            <p:cNvGrpSpPr/>
            <p:nvPr/>
          </p:nvGrpSpPr>
          <p:grpSpPr>
            <a:xfrm>
              <a:off x="6028920" y="4495680"/>
              <a:ext cx="1589760" cy="1485000"/>
              <a:chOff x="6028920" y="4495680"/>
              <a:chExt cx="1589760" cy="1485000"/>
            </a:xfrm>
          </p:grpSpPr>
          <p:sp>
            <p:nvSpPr>
              <p:cNvPr id="85" name="Rectangle 4"/>
              <p:cNvSpPr/>
              <p:nvPr/>
            </p:nvSpPr>
            <p:spPr>
              <a:xfrm>
                <a:off x="6095880" y="4495680"/>
                <a:ext cx="15228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800" b="0" strike="noStrike" spc="-1">
                    <a:solidFill>
                      <a:schemeClr val="dk1"/>
                    </a:solidFill>
                    <a:latin typeface="Calibri"/>
                  </a:rPr>
                  <a:t>Episode</a:t>
                </a:r>
                <a:endParaRPr lang="en-US" sz="2800" b="0" strike="noStrike" spc="-1">
                  <a:solidFill>
                    <a:srgbClr val="000000"/>
                  </a:solidFill>
                  <a:latin typeface="Arial"/>
                </a:endParaRPr>
              </a:p>
            </p:txBody>
          </p:sp>
          <p:sp>
            <p:nvSpPr>
              <p:cNvPr id="86" name="Rectangle 5"/>
              <p:cNvSpPr/>
              <p:nvPr/>
            </p:nvSpPr>
            <p:spPr>
              <a:xfrm>
                <a:off x="6095880" y="5486400"/>
                <a:ext cx="15228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800" b="0" strike="noStrike" spc="-1">
                    <a:solidFill>
                      <a:schemeClr val="dk1"/>
                    </a:solidFill>
                    <a:latin typeface="Calibri"/>
                  </a:rPr>
                  <a:t>Pilot</a:t>
                </a:r>
                <a:endParaRPr lang="en-US" sz="2800" b="0" strike="noStrike" spc="-1">
                  <a:solidFill>
                    <a:srgbClr val="000000"/>
                  </a:solidFill>
                  <a:latin typeface="Arial"/>
                </a:endParaRPr>
              </a:p>
            </p:txBody>
          </p:sp>
          <p:grpSp>
            <p:nvGrpSpPr>
              <p:cNvPr id="87" name="Group 12"/>
              <p:cNvGrpSpPr/>
              <p:nvPr/>
            </p:nvGrpSpPr>
            <p:grpSpPr>
              <a:xfrm>
                <a:off x="6705720" y="4991040"/>
                <a:ext cx="272520" cy="496080"/>
                <a:chOff x="6705720" y="4991040"/>
                <a:chExt cx="272520" cy="496080"/>
              </a:xfrm>
            </p:grpSpPr>
            <p:sp>
              <p:nvSpPr>
                <p:cNvPr id="88" name="Isosceles Triangle 6"/>
                <p:cNvSpPr/>
                <p:nvPr/>
              </p:nvSpPr>
              <p:spPr>
                <a:xfrm>
                  <a:off x="6705720" y="5129280"/>
                  <a:ext cx="272520" cy="203760"/>
                </a:xfrm>
                <a:prstGeom prst="triangle">
                  <a:avLst>
                    <a:gd name="adj" fmla="val 50000"/>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endParaRPr lang="da-DK" sz="1800" b="0" strike="noStrike" spc="-1">
                    <a:solidFill>
                      <a:schemeClr val="dk1"/>
                    </a:solidFill>
                    <a:latin typeface="Calibri"/>
                  </a:endParaRPr>
                </a:p>
              </p:txBody>
            </p:sp>
            <p:cxnSp>
              <p:nvCxnSpPr>
                <p:cNvPr id="89" name="Straight Connector 8"/>
                <p:cNvCxnSpPr/>
                <p:nvPr/>
              </p:nvCxnSpPr>
              <p:spPr>
                <a:xfrm flipH="1" flipV="1">
                  <a:off x="6842160" y="5333760"/>
                  <a:ext cx="16920" cy="153720"/>
                </a:xfrm>
                <a:prstGeom prst="straightConnector1">
                  <a:avLst/>
                </a:prstGeom>
                <a:ln w="0">
                  <a:solidFill>
                    <a:srgbClr val="000000"/>
                  </a:solidFill>
                </a:ln>
              </p:spPr>
            </p:cxnSp>
            <p:cxnSp>
              <p:nvCxnSpPr>
                <p:cNvPr id="90" name="Straight Connector 11"/>
                <p:cNvCxnSpPr/>
                <p:nvPr/>
              </p:nvCxnSpPr>
              <p:spPr>
                <a:xfrm flipH="1">
                  <a:off x="6842160" y="4991040"/>
                  <a:ext cx="16920" cy="139320"/>
                </a:xfrm>
                <a:prstGeom prst="straightConnector1">
                  <a:avLst/>
                </a:prstGeom>
                <a:ln w="0">
                  <a:solidFill>
                    <a:srgbClr val="000000"/>
                  </a:solidFill>
                </a:ln>
              </p:spPr>
            </p:cxnSp>
          </p:grpSp>
          <p:sp>
            <p:nvSpPr>
              <p:cNvPr id="91" name="TextBox 14"/>
              <p:cNvSpPr/>
              <p:nvPr/>
            </p:nvSpPr>
            <p:spPr>
              <a:xfrm>
                <a:off x="6028920" y="5029200"/>
                <a:ext cx="53928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i="1" strike="noStrike" spc="-1">
                    <a:solidFill>
                      <a:schemeClr val="dk1"/>
                    </a:solidFill>
                    <a:latin typeface="Calibri"/>
                  </a:rPr>
                  <a:t>is-a</a:t>
                </a:r>
                <a:endParaRPr lang="en-US" sz="1800" b="0" i="1" strike="noStrike" spc="-1">
                  <a:solidFill>
                    <a:srgbClr val="000000"/>
                  </a:solidFill>
                  <a:latin typeface="Arial"/>
                </a:endParaRPr>
              </a:p>
            </p:txBody>
          </p:sp>
        </p:grpSp>
        <p:sp>
          <p:nvSpPr>
            <p:cNvPr id="92" name="Rectangle 15"/>
            <p:cNvSpPr/>
            <p:nvPr/>
          </p:nvSpPr>
          <p:spPr>
            <a:xfrm>
              <a:off x="1167840" y="449568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TvShow</a:t>
              </a:r>
              <a:endParaRPr lang="en-US" sz="2000" b="0" strike="noStrike" spc="-1">
                <a:solidFill>
                  <a:srgbClr val="000000"/>
                </a:solidFill>
                <a:latin typeface="Arial"/>
              </a:endParaRPr>
            </a:p>
          </p:txBody>
        </p:sp>
        <p:sp>
          <p:nvSpPr>
            <p:cNvPr id="93" name="Rectangle 16"/>
            <p:cNvSpPr/>
            <p:nvPr/>
          </p:nvSpPr>
          <p:spPr>
            <a:xfrm>
              <a:off x="3645720" y="449568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Season</a:t>
              </a:r>
              <a:endParaRPr lang="en-US" sz="2000" b="0" strike="noStrike" spc="-1">
                <a:solidFill>
                  <a:srgbClr val="000000"/>
                </a:solidFill>
                <a:latin typeface="Arial"/>
              </a:endParaRPr>
            </a:p>
          </p:txBody>
        </p:sp>
        <p:cxnSp>
          <p:nvCxnSpPr>
            <p:cNvPr id="94" name="Straight Connector 18"/>
            <p:cNvCxnSpPr>
              <a:stCxn id="92" idx="3"/>
              <a:endCxn id="93" idx="1"/>
            </p:cNvCxnSpPr>
            <p:nvPr/>
          </p:nvCxnSpPr>
          <p:spPr>
            <a:xfrm>
              <a:off x="2462040" y="4742640"/>
              <a:ext cx="1184040" cy="360"/>
            </a:xfrm>
            <a:prstGeom prst="straightConnector1">
              <a:avLst/>
            </a:prstGeom>
            <a:ln w="0">
              <a:solidFill>
                <a:srgbClr val="000000"/>
              </a:solidFill>
            </a:ln>
          </p:spPr>
        </p:cxnSp>
        <p:cxnSp>
          <p:nvCxnSpPr>
            <p:cNvPr id="95" name="Straight Connector 22"/>
            <p:cNvCxnSpPr>
              <a:stCxn id="93" idx="3"/>
              <a:endCxn id="85" idx="1"/>
            </p:cNvCxnSpPr>
            <p:nvPr/>
          </p:nvCxnSpPr>
          <p:spPr>
            <a:xfrm>
              <a:off x="4939920" y="4742640"/>
              <a:ext cx="1156320" cy="360"/>
            </a:xfrm>
            <a:prstGeom prst="straightConnector1">
              <a:avLst/>
            </a:prstGeom>
            <a:ln w="0">
              <a:solidFill>
                <a:srgbClr val="000000"/>
              </a:solidFill>
            </a:ln>
          </p:spPr>
        </p:cxnSp>
        <p:sp>
          <p:nvSpPr>
            <p:cNvPr id="96" name="TextBox 25"/>
            <p:cNvSpPr/>
            <p:nvPr/>
          </p:nvSpPr>
          <p:spPr>
            <a:xfrm>
              <a:off x="2459520" y="4419720"/>
              <a:ext cx="30924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sp>
          <p:nvSpPr>
            <p:cNvPr id="97" name="TextBox 26"/>
            <p:cNvSpPr/>
            <p:nvPr/>
          </p:nvSpPr>
          <p:spPr>
            <a:xfrm>
              <a:off x="3328920" y="4434480"/>
              <a:ext cx="30456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a:t>
              </a:r>
              <a:endParaRPr lang="en-US" sz="1800" b="0" strike="noStrike" spc="-1">
                <a:solidFill>
                  <a:srgbClr val="000000"/>
                </a:solidFill>
                <a:latin typeface="Arial"/>
              </a:endParaRPr>
            </a:p>
          </p:txBody>
        </p:sp>
        <p:cxnSp>
          <p:nvCxnSpPr>
            <p:cNvPr id="98" name="Straight Connector 27"/>
            <p:cNvCxnSpPr>
              <a:endCxn id="85" idx="1"/>
            </p:cNvCxnSpPr>
            <p:nvPr/>
          </p:nvCxnSpPr>
          <p:spPr>
            <a:xfrm flipV="1">
              <a:off x="4938480" y="4742640"/>
              <a:ext cx="1157760" cy="1800"/>
            </a:xfrm>
            <a:prstGeom prst="straightConnector1">
              <a:avLst/>
            </a:prstGeom>
            <a:ln w="0">
              <a:solidFill>
                <a:srgbClr val="000000"/>
              </a:solidFill>
            </a:ln>
          </p:spPr>
        </p:cxnSp>
        <p:sp>
          <p:nvSpPr>
            <p:cNvPr id="99" name="TextBox 28"/>
            <p:cNvSpPr/>
            <p:nvPr/>
          </p:nvSpPr>
          <p:spPr>
            <a:xfrm>
              <a:off x="4934520" y="4419720"/>
              <a:ext cx="30924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1</a:t>
              </a:r>
              <a:endParaRPr lang="en-US" sz="1800" b="0" strike="noStrike" spc="-1">
                <a:solidFill>
                  <a:srgbClr val="000000"/>
                </a:solidFill>
                <a:latin typeface="Arial"/>
              </a:endParaRPr>
            </a:p>
          </p:txBody>
        </p:sp>
        <p:sp>
          <p:nvSpPr>
            <p:cNvPr id="100" name="TextBox 29"/>
            <p:cNvSpPr/>
            <p:nvPr/>
          </p:nvSpPr>
          <p:spPr>
            <a:xfrm>
              <a:off x="5804280" y="4434480"/>
              <a:ext cx="30456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800" b="0" strike="noStrike" spc="-1">
                  <a:solidFill>
                    <a:schemeClr val="dk1"/>
                  </a:solidFill>
                  <a:latin typeface="Calibri"/>
                </a:rPr>
                <a:t>*</a:t>
              </a:r>
              <a:endParaRPr lang="en-US" sz="1800" b="0" strike="noStrike" spc="-1">
                <a:solidFill>
                  <a:srgbClr val="000000"/>
                </a:solidFill>
                <a:latin typeface="Arial"/>
              </a:endParaRPr>
            </a:p>
          </p:txBody>
        </p:sp>
      </p:grpSp>
      <p:sp>
        <p:nvSpPr>
          <p:cNvPr id="101" name="TextBox 38"/>
          <p:cNvSpPr/>
          <p:nvPr/>
        </p:nvSpPr>
        <p:spPr>
          <a:xfrm>
            <a:off x="333360" y="6172200"/>
            <a:ext cx="8105760" cy="5778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da-DK" sz="1600" b="1" strike="noStrike" spc="-1">
                <a:solidFill>
                  <a:srgbClr val="FF0000"/>
                </a:solidFill>
                <a:latin typeface="Calibri"/>
              </a:rPr>
              <a:t>Using </a:t>
            </a:r>
            <a:r>
              <a:rPr lang="en-US" sz="1600" b="1" strike="noStrike" spc="-1">
                <a:solidFill>
                  <a:schemeClr val="dk1"/>
                </a:solidFill>
                <a:latin typeface="Calibri"/>
              </a:rPr>
              <a:t>yuml.me </a:t>
            </a:r>
            <a:r>
              <a:rPr lang="da-DK" sz="1600" b="1" u="sng" strike="noStrike" spc="-1">
                <a:solidFill>
                  <a:srgbClr val="FF0000"/>
                </a:solidFill>
                <a:uFillTx/>
                <a:latin typeface="Calibri"/>
              </a:rPr>
              <a:t>draw</a:t>
            </a:r>
            <a:r>
              <a:rPr lang="da-DK" sz="1600" b="1" strike="noStrike" spc="-1">
                <a:solidFill>
                  <a:srgbClr val="FF0000"/>
                </a:solidFill>
                <a:latin typeface="Calibri"/>
              </a:rPr>
              <a:t> the complete diagram for all your classes, attributes and </a:t>
            </a:r>
            <a:br>
              <a:rPr sz="1600"/>
            </a:br>
            <a:r>
              <a:rPr lang="da-DK" sz="1600" b="1" strike="noStrike" spc="-1">
                <a:solidFill>
                  <a:srgbClr val="FF0000"/>
                </a:solidFill>
                <a:latin typeface="Calibri"/>
              </a:rPr>
              <a:t>decide which relationships you want among them. </a:t>
            </a:r>
            <a:r>
              <a:rPr lang="da-DK" sz="1600" b="0" strike="noStrike" spc="-1">
                <a:solidFill>
                  <a:srgbClr val="7030A0"/>
                </a:solidFill>
                <a:latin typeface="Calibri"/>
              </a:rPr>
              <a:t>Save the PNG!</a:t>
            </a:r>
            <a:endParaRPr lang="en-US" sz="1600" b="0" strike="noStrike" spc="-1">
              <a:solidFill>
                <a:srgbClr val="000000"/>
              </a:solidFill>
              <a:latin typeface="Arial"/>
            </a:endParaRPr>
          </a:p>
        </p:txBody>
      </p:sp>
      <p:sp>
        <p:nvSpPr>
          <p:cNvPr id="102" name="Rectangle 7"/>
          <p:cNvSpPr/>
          <p:nvPr/>
        </p:nvSpPr>
        <p:spPr>
          <a:xfrm>
            <a:off x="114480" y="5365800"/>
            <a:ext cx="281844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da-DK" sz="1600" b="1" i="1" strike="noStrike" spc="-1">
                <a:solidFill>
                  <a:schemeClr val="dk1"/>
                </a:solidFill>
                <a:latin typeface="Calibri"/>
              </a:rPr>
              <a:t>IS-A     = </a:t>
            </a:r>
            <a:r>
              <a:rPr lang="da-DK" sz="1600" b="0" i="1" strike="noStrike" spc="-1">
                <a:solidFill>
                  <a:schemeClr val="dk1"/>
                </a:solidFill>
                <a:latin typeface="Calibri"/>
              </a:rPr>
              <a:t>class relationship</a:t>
            </a:r>
            <a:br>
              <a:rPr sz="1600"/>
            </a:br>
            <a:r>
              <a:rPr lang="da-DK" sz="1600" b="1" i="1" strike="noStrike" spc="-1">
                <a:solidFill>
                  <a:schemeClr val="dk1"/>
                </a:solidFill>
                <a:latin typeface="Calibri"/>
              </a:rPr>
              <a:t>HAS-A = </a:t>
            </a:r>
            <a:r>
              <a:rPr lang="da-DK" sz="1600" b="0" i="1" strike="noStrike" spc="-1">
                <a:solidFill>
                  <a:schemeClr val="dk1"/>
                </a:solidFill>
                <a:latin typeface="Calibri"/>
              </a:rPr>
              <a:t>object relationship</a:t>
            </a:r>
            <a:endParaRPr lang="en-US" sz="1600" b="0" strike="noStrike" spc="-1">
              <a:solidFill>
                <a:srgbClr val="000000"/>
              </a:solidFill>
              <a:latin typeface="Arial"/>
            </a:endParaRPr>
          </a:p>
        </p:txBody>
      </p:sp>
      <p:grpSp>
        <p:nvGrpSpPr>
          <p:cNvPr id="103" name="Group 9"/>
          <p:cNvGrpSpPr/>
          <p:nvPr/>
        </p:nvGrpSpPr>
        <p:grpSpPr>
          <a:xfrm>
            <a:off x="7663093" y="1416600"/>
            <a:ext cx="1294200" cy="1209600"/>
            <a:chOff x="7772400" y="1913760"/>
            <a:chExt cx="1294200" cy="1209600"/>
          </a:xfrm>
        </p:grpSpPr>
        <p:sp>
          <p:nvSpPr>
            <p:cNvPr id="104" name="Rectangle 3"/>
            <p:cNvSpPr/>
            <p:nvPr/>
          </p:nvSpPr>
          <p:spPr>
            <a:xfrm>
              <a:off x="7772400" y="1913760"/>
              <a:ext cx="1294200" cy="49428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r>
                <a:rPr lang="da-DK" sz="2000" b="0" strike="noStrike" spc="-1">
                  <a:solidFill>
                    <a:schemeClr val="dk1"/>
                  </a:solidFill>
                  <a:latin typeface="Calibri"/>
                </a:rPr>
                <a:t>TvShow</a:t>
              </a:r>
              <a:endParaRPr lang="en-US" sz="2000" b="0" strike="noStrike" spc="-1">
                <a:solidFill>
                  <a:srgbClr val="000000"/>
                </a:solidFill>
                <a:latin typeface="Arial"/>
              </a:endParaRPr>
            </a:p>
          </p:txBody>
        </p:sp>
        <p:sp>
          <p:nvSpPr>
            <p:cNvPr id="105" name="Rectangle 35"/>
            <p:cNvSpPr/>
            <p:nvPr/>
          </p:nvSpPr>
          <p:spPr>
            <a:xfrm>
              <a:off x="7772400" y="2390040"/>
              <a:ext cx="1294200" cy="3711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rgbClr val="0070C0"/>
                  </a:solidFill>
                  <a:latin typeface="Calibri"/>
                </a:rPr>
                <a:t>name: String</a:t>
              </a:r>
              <a:endParaRPr lang="en-US" sz="1200" b="0" strike="noStrike" spc="-1">
                <a:solidFill>
                  <a:srgbClr val="000000"/>
                </a:solidFill>
                <a:latin typeface="Arial"/>
              </a:endParaRPr>
            </a:p>
          </p:txBody>
        </p:sp>
        <p:sp>
          <p:nvSpPr>
            <p:cNvPr id="106" name="Rectangle 30"/>
            <p:cNvSpPr/>
            <p:nvPr/>
          </p:nvSpPr>
          <p:spPr>
            <a:xfrm>
              <a:off x="7772400" y="2752200"/>
              <a:ext cx="1294200" cy="371160"/>
            </a:xfrm>
            <a:prstGeom prst="rect">
              <a:avLst/>
            </a:prstGeom>
            <a:solidFill>
              <a:srgbClr val="FFFFFF"/>
            </a:solidFill>
            <a:ln>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defTabSz="914400">
                <a:lnSpc>
                  <a:spcPct val="100000"/>
                </a:lnSpc>
              </a:pPr>
              <a:r>
                <a:rPr lang="da-DK" sz="1200" b="0" strike="noStrike" spc="-1">
                  <a:solidFill>
                    <a:schemeClr val="accent6"/>
                  </a:solidFill>
                  <a:latin typeface="Calibri"/>
                </a:rPr>
                <a:t>String describe()</a:t>
              </a:r>
              <a:endParaRPr lang="en-US" sz="1200" b="0" strike="noStrike" spc="-1">
                <a:solidFill>
                  <a:srgbClr val="000000"/>
                </a:solidFill>
                <a:latin typeface="Arial"/>
              </a:endParaRPr>
            </a:p>
          </p:txBody>
        </p:sp>
      </p:grpSp>
      <p:sp>
        <p:nvSpPr>
          <p:cNvPr id="107" name="Right Arrow 10"/>
          <p:cNvSpPr/>
          <p:nvPr/>
        </p:nvSpPr>
        <p:spPr>
          <a:xfrm>
            <a:off x="5616360" y="2039553"/>
            <a:ext cx="1903680" cy="360720"/>
          </a:xfrm>
          <a:prstGeom prst="rightArrow">
            <a:avLst>
              <a:gd name="adj1" fmla="val 50000"/>
              <a:gd name="adj2" fmla="val 50000"/>
            </a:avLst>
          </a:prstGeom>
          <a:solidFill>
            <a:srgbClr val="4F81BD"/>
          </a:solidFill>
          <a:ln>
            <a:solidFill>
              <a:srgbClr val="3A5F8B"/>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strike="noStrike" spc="-1">
              <a:solidFill>
                <a:schemeClr val="lt1"/>
              </a:solidFill>
              <a:latin typeface="Calibri"/>
            </a:endParaRPr>
          </a:p>
        </p:txBody>
      </p:sp>
      <p:sp>
        <p:nvSpPr>
          <p:cNvPr id="108" name="Oval 32"/>
          <p:cNvSpPr/>
          <p:nvPr/>
        </p:nvSpPr>
        <p:spPr>
          <a:xfrm>
            <a:off x="123840" y="152280"/>
            <a:ext cx="1086120" cy="1086120"/>
          </a:xfrm>
          <a:prstGeom prst="ellipse">
            <a:avLst/>
          </a:prstGeom>
          <a:solidFill>
            <a:srgbClr val="4F81BD"/>
          </a:solidFill>
          <a:ln>
            <a:solidFill>
              <a:srgbClr val="3A5F8B"/>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da-DK" sz="1800" b="0" strike="noStrike" spc="-1">
                <a:solidFill>
                  <a:schemeClr val="lt1"/>
                </a:solidFill>
                <a:latin typeface="Calibri"/>
              </a:rPr>
              <a:t>10 min</a:t>
            </a:r>
            <a:endParaRPr lang="en-US" sz="1800" b="0" strike="noStrike" spc="-1">
              <a:solidFill>
                <a:srgbClr val="FFFFFF"/>
              </a:solidFill>
              <a:latin typeface="Arial"/>
            </a:endParaRPr>
          </a:p>
        </p:txBody>
      </p:sp>
      <p:sp>
        <p:nvSpPr>
          <p:cNvPr id="109" name="TextBox 108"/>
          <p:cNvSpPr txBox="1"/>
          <p:nvPr/>
        </p:nvSpPr>
        <p:spPr>
          <a:xfrm>
            <a:off x="2651040" y="4742640"/>
            <a:ext cx="777960" cy="401760"/>
          </a:xfrm>
          <a:prstGeom prst="rect">
            <a:avLst/>
          </a:prstGeom>
          <a:noFill/>
          <a:ln w="0">
            <a:noFill/>
          </a:ln>
        </p:spPr>
        <p:txBody>
          <a:bodyPr lIns="90000" tIns="45000" rIns="90000" bIns="45000" anchor="t">
            <a:noAutofit/>
          </a:bodyPr>
          <a:lstStyle/>
          <a:p>
            <a:r>
              <a:rPr lang="da-DK" sz="1800" b="0" i="1" strike="noStrike" spc="-1">
                <a:solidFill>
                  <a:schemeClr val="dk1"/>
                </a:solidFill>
                <a:latin typeface="Calibri"/>
              </a:rPr>
              <a:t>has</a:t>
            </a:r>
            <a:endParaRPr lang="en-US" sz="1800" b="0" i="1" strike="noStrike" spc="-1">
              <a:solidFill>
                <a:srgbClr val="000000"/>
              </a:solidFill>
              <a:latin typeface="Arial"/>
            </a:endParaRPr>
          </a:p>
        </p:txBody>
      </p:sp>
      <p:sp>
        <p:nvSpPr>
          <p:cNvPr id="110" name="TextBox 109"/>
          <p:cNvSpPr txBox="1"/>
          <p:nvPr/>
        </p:nvSpPr>
        <p:spPr>
          <a:xfrm>
            <a:off x="5165640" y="4744080"/>
            <a:ext cx="777960" cy="401760"/>
          </a:xfrm>
          <a:prstGeom prst="rect">
            <a:avLst/>
          </a:prstGeom>
          <a:noFill/>
          <a:ln w="0">
            <a:noFill/>
          </a:ln>
        </p:spPr>
        <p:txBody>
          <a:bodyPr lIns="90000" tIns="45000" rIns="90000" bIns="45000" anchor="t">
            <a:noAutofit/>
          </a:bodyPr>
          <a:lstStyle/>
          <a:p>
            <a:r>
              <a:rPr lang="da-DK" sz="1800" b="0" i="1" strike="noStrike" spc="-1">
                <a:solidFill>
                  <a:schemeClr val="dk1"/>
                </a:solidFill>
                <a:latin typeface="Calibri"/>
              </a:rPr>
              <a:t>has</a:t>
            </a:r>
            <a:endParaRPr lang="en-US" sz="1800" b="0" i="1" strike="noStrike" spc="-1">
              <a:solidFill>
                <a:srgbClr val="000000"/>
              </a:solidFill>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3.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TotalTime>
  <Words>2154</Words>
  <Application>Microsoft Office PowerPoint</Application>
  <PresentationFormat>On-screen Show (4:3)</PresentationFormat>
  <Paragraphs>218</Paragraphs>
  <Slides>22</Slides>
  <Notes>3</Notes>
  <HiddenSlides>0</HiddenSlides>
  <MMClips>0</MMClips>
  <ScaleCrop>false</ScaleCrop>
  <HeadingPairs>
    <vt:vector size="6" baseType="variant">
      <vt:variant>
        <vt:lpstr>Fonts Used</vt:lpstr>
      </vt:variant>
      <vt:variant>
        <vt:i4>6</vt:i4>
      </vt:variant>
      <vt:variant>
        <vt:lpstr>Theme</vt:lpstr>
      </vt:variant>
      <vt:variant>
        <vt:i4>12</vt:i4>
      </vt:variant>
      <vt:variant>
        <vt:lpstr>Slide Titles</vt:lpstr>
      </vt:variant>
      <vt:variant>
        <vt:i4>22</vt:i4>
      </vt:variant>
    </vt:vector>
  </HeadingPairs>
  <TitlesOfParts>
    <vt:vector size="40" baseType="lpstr">
      <vt:lpstr>Arial</vt:lpstr>
      <vt:lpstr>Calibri</vt:lpstr>
      <vt:lpstr>Courier New</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OOP verb-noun analysis  in Python</vt:lpstr>
      <vt:lpstr>OOP in Python</vt:lpstr>
      <vt:lpstr>UML class diagrams</vt:lpstr>
      <vt:lpstr>Reading the class diagram</vt:lpstr>
      <vt:lpstr>…</vt:lpstr>
      <vt:lpstr>A data modeling problem</vt:lpstr>
      <vt:lpstr>Verb/Noun analysis</vt:lpstr>
      <vt:lpstr>Classes, attributes and methods</vt:lpstr>
      <vt:lpstr>Task: UML class diagram</vt:lpstr>
      <vt:lpstr>Complete UML class diagram for our domain</vt:lpstr>
      <vt:lpstr>PowerPoint Presentation</vt:lpstr>
      <vt:lpstr>PowerPoint Presentation</vt:lpstr>
      <vt:lpstr>My proposed UML class diagram</vt:lpstr>
      <vt:lpstr>Write classes in Python</vt:lpstr>
      <vt:lpstr>Relationships among classes,  and among objects</vt:lpstr>
      <vt:lpstr>Use our classes</vt:lpstr>
      <vt:lpstr>And now: let’s run the complete code</vt:lpstr>
      <vt:lpstr>TASK: use these classes to define a show  that you like…</vt:lpstr>
      <vt:lpstr>… and we are done.  Now let’s practice…</vt:lpstr>
      <vt:lpstr>A data modeling problem</vt:lpstr>
      <vt:lpstr>Your tasks…</vt:lpstr>
      <vt:lpstr>More exercises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andrea</dc:creator>
  <dc:description/>
  <cp:lastModifiedBy>Andrea Valente</cp:lastModifiedBy>
  <cp:revision>323</cp:revision>
  <dcterms:created xsi:type="dcterms:W3CDTF">2006-08-16T00:00:00Z</dcterms:created>
  <dcterms:modified xsi:type="dcterms:W3CDTF">2025-03-17T10:18:50Z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On-screen Show (4:3)</vt:lpwstr>
  </property>
  <property fmtid="{D5CDD505-2E9C-101B-9397-08002B2CF9AE}" pid="4" name="Slides">
    <vt:i4>34</vt:i4>
  </property>
</Properties>
</file>